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19"/>
  </p:notesMasterIdLst>
  <p:sldIdLst>
    <p:sldId id="256" r:id="rId2"/>
    <p:sldId id="310" r:id="rId3"/>
    <p:sldId id="313" r:id="rId4"/>
    <p:sldId id="309" r:id="rId5"/>
    <p:sldId id="312" r:id="rId6"/>
    <p:sldId id="314" r:id="rId7"/>
    <p:sldId id="327" r:id="rId8"/>
    <p:sldId id="316" r:id="rId9"/>
    <p:sldId id="323" r:id="rId10"/>
    <p:sldId id="328" r:id="rId11"/>
    <p:sldId id="329" r:id="rId12"/>
    <p:sldId id="330" r:id="rId13"/>
    <p:sldId id="331" r:id="rId14"/>
    <p:sldId id="324" r:id="rId15"/>
    <p:sldId id="269" r:id="rId16"/>
    <p:sldId id="325" r:id="rId17"/>
    <p:sldId id="326" r:id="rId18"/>
  </p:sldIdLst>
  <p:sldSz cx="9144000" cy="5143500" type="screen16x9"/>
  <p:notesSz cx="6858000" cy="9144000"/>
  <p:embeddedFontLst>
    <p:embeddedFont>
      <p:font typeface="Fira Sans SemiBold" panose="020B0604020202020204" charset="0"/>
      <p:regular r:id="rId20"/>
      <p:bold r:id="rId21"/>
      <p:italic r:id="rId22"/>
      <p:boldItalic r:id="rId23"/>
    </p:embeddedFont>
    <p:embeddedFont>
      <p:font typeface="Roboto" panose="020B0604020202020204" charset="0"/>
      <p:regular r:id="rId24"/>
      <p:bold r:id="rId25"/>
      <p:italic r:id="rId26"/>
      <p:boldItalic r:id="rId27"/>
    </p:embeddedFont>
    <p:embeddedFont>
      <p:font typeface="Space Grotesk" panose="020B0604020202020204" charset="0"/>
      <p:regular r:id="rId28"/>
      <p:bold r:id="rId29"/>
    </p:embeddedFont>
    <p:embeddedFont>
      <p:font typeface="Fira Sans" panose="020B0604020202020204" charset="0"/>
      <p:regular r:id="rId30"/>
      <p:bold r:id="rId31"/>
      <p:italic r:id="rId32"/>
      <p:boldItalic r:id="rId33"/>
    </p:embeddedFont>
    <p:embeddedFont>
      <p:font typeface="Fira Sans Medium" panose="020B0604020202020204" charset="0"/>
      <p:regular r:id="rId34"/>
      <p:bold r:id="rId35"/>
      <p:italic r:id="rId36"/>
      <p:boldItalic r:id="rId37"/>
    </p:embeddedFont>
    <p:embeddedFont>
      <p:font typeface="SimSun" panose="02010600030101010101" pitchFamily="2" charset="-122"/>
      <p:regular r:id="rId38"/>
    </p:embeddedFont>
    <p:embeddedFont>
      <p:font typeface="Roboto Condensed" panose="020B0604020202020204" charset="0"/>
      <p:regular r:id="rId39"/>
      <p:bold r:id="rId40"/>
      <p:italic r:id="rId41"/>
      <p:boldItalic r:id="rId42"/>
    </p:embeddedFont>
    <p:embeddedFont>
      <p:font typeface="Bebas Neue" panose="020B0604020202020204" charset="0"/>
      <p:regular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4EBE"/>
    <a:srgbClr val="200E74"/>
    <a:srgbClr val="F2A365"/>
    <a:srgbClr val="FFFFFF"/>
    <a:srgbClr val="8E6C00"/>
    <a:srgbClr val="D09E00"/>
    <a:srgbClr val="FDFDFD"/>
    <a:srgbClr val="0C539F"/>
    <a:srgbClr val="1852A1"/>
    <a:srgbClr val="FEF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B5D0E06-C2EE-489A-B8EE-0A8812928D37}">
  <a:tblStyle styleId="{1B5D0E06-C2EE-489A-B8EE-0A8812928D3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641" autoAdjust="0"/>
  </p:normalViewPr>
  <p:slideViewPr>
    <p:cSldViewPr snapToGrid="0">
      <p:cViewPr varScale="1">
        <p:scale>
          <a:sx n="100" d="100"/>
          <a:sy n="100" d="100"/>
        </p:scale>
        <p:origin x="946"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font" Target="fonts/font23.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font" Target="fonts/font21.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font" Target="fonts/font2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46" Type="http://schemas.openxmlformats.org/officeDocument/2006/relationships/theme" Target="theme/theme1.xml"/><Relationship Id="rId20" Type="http://schemas.openxmlformats.org/officeDocument/2006/relationships/font" Target="fonts/font1.fntdata"/><Relationship Id="rId41"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6a9268d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6a9268d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6733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6a9268d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6a9268d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4496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6a9268d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6a9268d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0106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6a9268d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6a9268d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942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6a9268d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6a9268d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4308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1057dcc8c0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1057dcc8c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1057dcc8c0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1057dcc8c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2519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1057dcc8c0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1057dcc8c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0844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7802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6a9268d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6a9268d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119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1098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0253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6a9268d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6a9268d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39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6a9268d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6a9268d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9495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6262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6a9268d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6a9268d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1022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331300"/>
            <a:ext cx="9144000" cy="4480900"/>
            <a:chOff x="0" y="331300"/>
            <a:chExt cx="9144000" cy="4480900"/>
          </a:xfrm>
        </p:grpSpPr>
        <p:cxnSp>
          <p:nvCxnSpPr>
            <p:cNvPr id="10" name="Google Shape;10;p2"/>
            <p:cNvCxnSpPr/>
            <p:nvPr/>
          </p:nvCxnSpPr>
          <p:spPr>
            <a:xfrm>
              <a:off x="0" y="331300"/>
              <a:ext cx="9144000" cy="0"/>
            </a:xfrm>
            <a:prstGeom prst="straightConnector1">
              <a:avLst/>
            </a:prstGeom>
            <a:noFill/>
            <a:ln w="9525" cap="flat" cmpd="sng">
              <a:solidFill>
                <a:schemeClr val="accent1"/>
              </a:solidFill>
              <a:prstDash val="solid"/>
              <a:round/>
              <a:headEnd type="none" w="med" len="med"/>
              <a:tailEnd type="none" w="med" len="med"/>
            </a:ln>
          </p:spPr>
        </p:cxnSp>
        <p:cxnSp>
          <p:nvCxnSpPr>
            <p:cNvPr id="11" name="Google Shape;11;p2"/>
            <p:cNvCxnSpPr/>
            <p:nvPr/>
          </p:nvCxnSpPr>
          <p:spPr>
            <a:xfrm>
              <a:off x="0" y="4812200"/>
              <a:ext cx="9144000" cy="0"/>
            </a:xfrm>
            <a:prstGeom prst="straightConnector1">
              <a:avLst/>
            </a:prstGeom>
            <a:noFill/>
            <a:ln w="9525" cap="flat" cmpd="sng">
              <a:solidFill>
                <a:schemeClr val="accent1"/>
              </a:solidFill>
              <a:prstDash val="solid"/>
              <a:round/>
              <a:headEnd type="none" w="med" len="med"/>
              <a:tailEnd type="none" w="med" len="med"/>
            </a:ln>
          </p:spPr>
        </p:cxnSp>
      </p:grpSp>
      <p:sp>
        <p:nvSpPr>
          <p:cNvPr id="12" name="Google Shape;12;p2"/>
          <p:cNvSpPr txBox="1">
            <a:spLocks noGrp="1"/>
          </p:cNvSpPr>
          <p:nvPr>
            <p:ph type="ctrTitle"/>
          </p:nvPr>
        </p:nvSpPr>
        <p:spPr>
          <a:xfrm>
            <a:off x="714375" y="1193224"/>
            <a:ext cx="4775700" cy="2105400"/>
          </a:xfrm>
          <a:prstGeom prst="rect">
            <a:avLst/>
          </a:prstGeom>
        </p:spPr>
        <p:txBody>
          <a:bodyPr spcFirstLastPara="1" wrap="square" lIns="91425" tIns="91425" rIns="91425" bIns="91425" anchor="b" anchorCtr="0">
            <a:noAutofit/>
          </a:bodyPr>
          <a:lstStyle>
            <a:lvl1pPr lvl="0">
              <a:spcBef>
                <a:spcPts val="0"/>
              </a:spcBef>
              <a:spcAft>
                <a:spcPts val="0"/>
              </a:spcAft>
              <a:buSzPts val="5200"/>
              <a:buFont typeface="Roboto Condensed"/>
              <a:buNone/>
              <a:defRPr sz="6300" b="1">
                <a:latin typeface="Roboto Condensed"/>
                <a:ea typeface="Roboto Condensed"/>
                <a:cs typeface="Roboto Condensed"/>
                <a:sym typeface="Roboto Condense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714375" y="3540487"/>
            <a:ext cx="4775700" cy="409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Font typeface="Roboto"/>
              <a:buNone/>
              <a:defRPr sz="1600">
                <a:latin typeface="Roboto"/>
                <a:ea typeface="Roboto"/>
                <a:cs typeface="Roboto"/>
                <a:sym typeface="Roboto"/>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txBox="1">
            <a:spLocks noGrp="1"/>
          </p:cNvSpPr>
          <p:nvPr>
            <p:ph type="body" idx="1"/>
          </p:nvPr>
        </p:nvSpPr>
        <p:spPr>
          <a:xfrm>
            <a:off x="518100" y="1558758"/>
            <a:ext cx="8107800" cy="31125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AutoNum type="arabicPeriod"/>
              <a:defRPr sz="1200">
                <a:solidFill>
                  <a:srgbClr val="434343"/>
                </a:solidFill>
              </a:defRPr>
            </a:lvl1pPr>
            <a:lvl2pPr marL="914400" lvl="1" indent="-304800" rtl="0">
              <a:lnSpc>
                <a:spcPct val="115000"/>
              </a:lnSpc>
              <a:spcBef>
                <a:spcPts val="0"/>
              </a:spcBef>
              <a:spcAft>
                <a:spcPts val="0"/>
              </a:spcAft>
              <a:buSzPts val="1200"/>
              <a:buAutoNum type="alphaLcPeriod"/>
              <a:defRPr sz="1200">
                <a:solidFill>
                  <a:srgbClr val="434343"/>
                </a:solidFill>
              </a:defRPr>
            </a:lvl2pPr>
            <a:lvl3pPr marL="1371600" lvl="2" indent="-304800" rtl="0">
              <a:lnSpc>
                <a:spcPct val="115000"/>
              </a:lnSpc>
              <a:spcBef>
                <a:spcPts val="0"/>
              </a:spcBef>
              <a:spcAft>
                <a:spcPts val="0"/>
              </a:spcAft>
              <a:buSzPts val="1200"/>
              <a:buAutoNum type="romanLcPeriod"/>
              <a:defRPr sz="1200">
                <a:solidFill>
                  <a:srgbClr val="434343"/>
                </a:solidFill>
              </a:defRPr>
            </a:lvl3pPr>
            <a:lvl4pPr marL="1828800" lvl="3" indent="-304800" rtl="0">
              <a:lnSpc>
                <a:spcPct val="115000"/>
              </a:lnSpc>
              <a:spcBef>
                <a:spcPts val="0"/>
              </a:spcBef>
              <a:spcAft>
                <a:spcPts val="0"/>
              </a:spcAft>
              <a:buSzPts val="1200"/>
              <a:buAutoNum type="arabicPeriod"/>
              <a:defRPr sz="1200">
                <a:solidFill>
                  <a:srgbClr val="434343"/>
                </a:solidFill>
              </a:defRPr>
            </a:lvl4pPr>
            <a:lvl5pPr marL="2286000" lvl="4" indent="-304800" rtl="0">
              <a:lnSpc>
                <a:spcPct val="115000"/>
              </a:lnSpc>
              <a:spcBef>
                <a:spcPts val="0"/>
              </a:spcBef>
              <a:spcAft>
                <a:spcPts val="0"/>
              </a:spcAft>
              <a:buSzPts val="1200"/>
              <a:buAutoNum type="alphaLcPeriod"/>
              <a:defRPr sz="1200">
                <a:solidFill>
                  <a:srgbClr val="434343"/>
                </a:solidFill>
              </a:defRPr>
            </a:lvl5pPr>
            <a:lvl6pPr marL="2743200" lvl="5" indent="-304800" rtl="0">
              <a:lnSpc>
                <a:spcPct val="115000"/>
              </a:lnSpc>
              <a:spcBef>
                <a:spcPts val="0"/>
              </a:spcBef>
              <a:spcAft>
                <a:spcPts val="0"/>
              </a:spcAft>
              <a:buSzPts val="1200"/>
              <a:buAutoNum type="romanLcPeriod"/>
              <a:defRPr sz="1200">
                <a:solidFill>
                  <a:srgbClr val="434343"/>
                </a:solidFill>
              </a:defRPr>
            </a:lvl6pPr>
            <a:lvl7pPr marL="3200400" lvl="6" indent="-304800" rtl="0">
              <a:lnSpc>
                <a:spcPct val="115000"/>
              </a:lnSpc>
              <a:spcBef>
                <a:spcPts val="0"/>
              </a:spcBef>
              <a:spcAft>
                <a:spcPts val="0"/>
              </a:spcAft>
              <a:buSzPts val="1200"/>
              <a:buAutoNum type="arabicPeriod"/>
              <a:defRPr sz="1200">
                <a:solidFill>
                  <a:srgbClr val="434343"/>
                </a:solidFill>
              </a:defRPr>
            </a:lvl7pPr>
            <a:lvl8pPr marL="3657600" lvl="7" indent="-304800" rtl="0">
              <a:lnSpc>
                <a:spcPct val="115000"/>
              </a:lnSpc>
              <a:spcBef>
                <a:spcPts val="0"/>
              </a:spcBef>
              <a:spcAft>
                <a:spcPts val="0"/>
              </a:spcAft>
              <a:buSzPts val="1200"/>
              <a:buAutoNum type="alphaLcPeriod"/>
              <a:defRPr sz="1200">
                <a:solidFill>
                  <a:srgbClr val="434343"/>
                </a:solidFill>
              </a:defRPr>
            </a:lvl8pPr>
            <a:lvl9pPr marL="4114800" lvl="8" indent="-304800" rtl="0">
              <a:lnSpc>
                <a:spcPct val="115000"/>
              </a:lnSpc>
              <a:spcBef>
                <a:spcPts val="0"/>
              </a:spcBef>
              <a:spcAft>
                <a:spcPts val="0"/>
              </a:spcAft>
              <a:buSzPts val="1200"/>
              <a:buAutoNum type="romanLcPeriod"/>
              <a:defRPr sz="1200">
                <a:solidFill>
                  <a:srgbClr val="434343"/>
                </a:solidFill>
              </a:defRPr>
            </a:lvl9pPr>
          </a:lstStyle>
          <a:p>
            <a:endParaRPr/>
          </a:p>
        </p:txBody>
      </p:sp>
      <p:sp>
        <p:nvSpPr>
          <p:cNvPr id="23" name="Google Shape;23;p4"/>
          <p:cNvSpPr txBox="1">
            <a:spLocks noGrp="1"/>
          </p:cNvSpPr>
          <p:nvPr>
            <p:ph type="title"/>
          </p:nvPr>
        </p:nvSpPr>
        <p:spPr>
          <a:xfrm>
            <a:off x="714375" y="514350"/>
            <a:ext cx="7715100" cy="5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4" name="Google Shape;24;p4"/>
          <p:cNvCxnSpPr/>
          <p:nvPr/>
        </p:nvCxnSpPr>
        <p:spPr>
          <a:xfrm>
            <a:off x="0" y="331300"/>
            <a:ext cx="9144000" cy="0"/>
          </a:xfrm>
          <a:prstGeom prst="straightConnector1">
            <a:avLst/>
          </a:prstGeom>
          <a:noFill/>
          <a:ln w="9525" cap="flat" cmpd="sng">
            <a:solidFill>
              <a:schemeClr val="accent1"/>
            </a:solidFill>
            <a:prstDash val="solid"/>
            <a:round/>
            <a:headEnd type="none" w="med" len="med"/>
            <a:tailEnd type="none" w="med" len="med"/>
          </a:ln>
        </p:spPr>
      </p:cxnSp>
      <p:cxnSp>
        <p:nvCxnSpPr>
          <p:cNvPr id="25" name="Google Shape;25;p4"/>
          <p:cNvCxnSpPr/>
          <p:nvPr/>
        </p:nvCxnSpPr>
        <p:spPr>
          <a:xfrm>
            <a:off x="0" y="4812200"/>
            <a:ext cx="91440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txBox="1">
            <a:spLocks noGrp="1"/>
          </p:cNvSpPr>
          <p:nvPr>
            <p:ph type="subTitle" idx="1"/>
          </p:nvPr>
        </p:nvSpPr>
        <p:spPr>
          <a:xfrm>
            <a:off x="1872200" y="2665425"/>
            <a:ext cx="2291100" cy="397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Bebas Neue"/>
              <a:buNone/>
              <a:defRPr sz="2200" b="1">
                <a:solidFill>
                  <a:schemeClr val="accent1"/>
                </a:solidFill>
                <a:latin typeface="Roboto Condensed"/>
                <a:ea typeface="Roboto Condensed"/>
                <a:cs typeface="Roboto Condensed"/>
                <a:sym typeface="Roboto Condensed"/>
              </a:defRPr>
            </a:lvl1pPr>
            <a:lvl2pPr lvl="1" algn="ctr" rtl="0">
              <a:lnSpc>
                <a:spcPct val="100000"/>
              </a:lnSpc>
              <a:spcBef>
                <a:spcPts val="0"/>
              </a:spcBef>
              <a:spcAft>
                <a:spcPts val="0"/>
              </a:spcAft>
              <a:buSzPts val="2200"/>
              <a:buFont typeface="Bebas Neue"/>
              <a:buNone/>
              <a:defRPr sz="2200">
                <a:latin typeface="Bebas Neue"/>
                <a:ea typeface="Bebas Neue"/>
                <a:cs typeface="Bebas Neue"/>
                <a:sym typeface="Bebas Neue"/>
              </a:defRPr>
            </a:lvl2pPr>
            <a:lvl3pPr lvl="2" algn="ctr" rtl="0">
              <a:lnSpc>
                <a:spcPct val="100000"/>
              </a:lnSpc>
              <a:spcBef>
                <a:spcPts val="0"/>
              </a:spcBef>
              <a:spcAft>
                <a:spcPts val="0"/>
              </a:spcAft>
              <a:buSzPts val="2200"/>
              <a:buFont typeface="Bebas Neue"/>
              <a:buNone/>
              <a:defRPr sz="2200">
                <a:latin typeface="Bebas Neue"/>
                <a:ea typeface="Bebas Neue"/>
                <a:cs typeface="Bebas Neue"/>
                <a:sym typeface="Bebas Neue"/>
              </a:defRPr>
            </a:lvl3pPr>
            <a:lvl4pPr lvl="3" algn="ctr" rtl="0">
              <a:lnSpc>
                <a:spcPct val="100000"/>
              </a:lnSpc>
              <a:spcBef>
                <a:spcPts val="0"/>
              </a:spcBef>
              <a:spcAft>
                <a:spcPts val="0"/>
              </a:spcAft>
              <a:buSzPts val="2200"/>
              <a:buFont typeface="Bebas Neue"/>
              <a:buNone/>
              <a:defRPr sz="2200">
                <a:latin typeface="Bebas Neue"/>
                <a:ea typeface="Bebas Neue"/>
                <a:cs typeface="Bebas Neue"/>
                <a:sym typeface="Bebas Neue"/>
              </a:defRPr>
            </a:lvl4pPr>
            <a:lvl5pPr lvl="4" algn="ctr" rtl="0">
              <a:lnSpc>
                <a:spcPct val="100000"/>
              </a:lnSpc>
              <a:spcBef>
                <a:spcPts val="0"/>
              </a:spcBef>
              <a:spcAft>
                <a:spcPts val="0"/>
              </a:spcAft>
              <a:buSzPts val="2200"/>
              <a:buFont typeface="Bebas Neue"/>
              <a:buNone/>
              <a:defRPr sz="2200">
                <a:latin typeface="Bebas Neue"/>
                <a:ea typeface="Bebas Neue"/>
                <a:cs typeface="Bebas Neue"/>
                <a:sym typeface="Bebas Neue"/>
              </a:defRPr>
            </a:lvl5pPr>
            <a:lvl6pPr lvl="5" algn="ctr" rtl="0">
              <a:lnSpc>
                <a:spcPct val="100000"/>
              </a:lnSpc>
              <a:spcBef>
                <a:spcPts val="0"/>
              </a:spcBef>
              <a:spcAft>
                <a:spcPts val="0"/>
              </a:spcAft>
              <a:buSzPts val="2200"/>
              <a:buFont typeface="Bebas Neue"/>
              <a:buNone/>
              <a:defRPr sz="2200">
                <a:latin typeface="Bebas Neue"/>
                <a:ea typeface="Bebas Neue"/>
                <a:cs typeface="Bebas Neue"/>
                <a:sym typeface="Bebas Neue"/>
              </a:defRPr>
            </a:lvl6pPr>
            <a:lvl7pPr lvl="6" algn="ctr" rtl="0">
              <a:lnSpc>
                <a:spcPct val="100000"/>
              </a:lnSpc>
              <a:spcBef>
                <a:spcPts val="0"/>
              </a:spcBef>
              <a:spcAft>
                <a:spcPts val="0"/>
              </a:spcAft>
              <a:buSzPts val="2200"/>
              <a:buFont typeface="Bebas Neue"/>
              <a:buNone/>
              <a:defRPr sz="2200">
                <a:latin typeface="Bebas Neue"/>
                <a:ea typeface="Bebas Neue"/>
                <a:cs typeface="Bebas Neue"/>
                <a:sym typeface="Bebas Neue"/>
              </a:defRPr>
            </a:lvl7pPr>
            <a:lvl8pPr lvl="7" algn="ctr" rtl="0">
              <a:lnSpc>
                <a:spcPct val="100000"/>
              </a:lnSpc>
              <a:spcBef>
                <a:spcPts val="0"/>
              </a:spcBef>
              <a:spcAft>
                <a:spcPts val="0"/>
              </a:spcAft>
              <a:buSzPts val="2200"/>
              <a:buFont typeface="Bebas Neue"/>
              <a:buNone/>
              <a:defRPr sz="2200">
                <a:latin typeface="Bebas Neue"/>
                <a:ea typeface="Bebas Neue"/>
                <a:cs typeface="Bebas Neue"/>
                <a:sym typeface="Bebas Neue"/>
              </a:defRPr>
            </a:lvl8pPr>
            <a:lvl9pPr lvl="8" algn="ctr" rtl="0">
              <a:lnSpc>
                <a:spcPct val="100000"/>
              </a:lnSpc>
              <a:spcBef>
                <a:spcPts val="0"/>
              </a:spcBef>
              <a:spcAft>
                <a:spcPts val="0"/>
              </a:spcAft>
              <a:buSzPts val="2200"/>
              <a:buFont typeface="Bebas Neue"/>
              <a:buNone/>
              <a:defRPr sz="2200">
                <a:latin typeface="Bebas Neue"/>
                <a:ea typeface="Bebas Neue"/>
                <a:cs typeface="Bebas Neue"/>
                <a:sym typeface="Bebas Neue"/>
              </a:defRPr>
            </a:lvl9pPr>
          </a:lstStyle>
          <a:p>
            <a:endParaRPr/>
          </a:p>
        </p:txBody>
      </p:sp>
      <p:sp>
        <p:nvSpPr>
          <p:cNvPr id="28" name="Google Shape;28;p5"/>
          <p:cNvSpPr txBox="1">
            <a:spLocks noGrp="1"/>
          </p:cNvSpPr>
          <p:nvPr>
            <p:ph type="subTitle" idx="2"/>
          </p:nvPr>
        </p:nvSpPr>
        <p:spPr>
          <a:xfrm>
            <a:off x="4980700" y="2665425"/>
            <a:ext cx="2291100" cy="397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Bebas Neue"/>
              <a:buNone/>
              <a:defRPr sz="2200" b="1">
                <a:solidFill>
                  <a:schemeClr val="accent1"/>
                </a:solidFill>
                <a:latin typeface="Roboto Condensed"/>
                <a:ea typeface="Roboto Condensed"/>
                <a:cs typeface="Roboto Condensed"/>
                <a:sym typeface="Roboto Condensed"/>
              </a:defRPr>
            </a:lvl1pPr>
            <a:lvl2pPr lvl="1" algn="ctr" rtl="0">
              <a:lnSpc>
                <a:spcPct val="100000"/>
              </a:lnSpc>
              <a:spcBef>
                <a:spcPts val="0"/>
              </a:spcBef>
              <a:spcAft>
                <a:spcPts val="0"/>
              </a:spcAft>
              <a:buSzPts val="2200"/>
              <a:buFont typeface="Bebas Neue"/>
              <a:buNone/>
              <a:defRPr sz="2200">
                <a:latin typeface="Bebas Neue"/>
                <a:ea typeface="Bebas Neue"/>
                <a:cs typeface="Bebas Neue"/>
                <a:sym typeface="Bebas Neue"/>
              </a:defRPr>
            </a:lvl2pPr>
            <a:lvl3pPr lvl="2" algn="ctr" rtl="0">
              <a:lnSpc>
                <a:spcPct val="100000"/>
              </a:lnSpc>
              <a:spcBef>
                <a:spcPts val="0"/>
              </a:spcBef>
              <a:spcAft>
                <a:spcPts val="0"/>
              </a:spcAft>
              <a:buSzPts val="2200"/>
              <a:buFont typeface="Bebas Neue"/>
              <a:buNone/>
              <a:defRPr sz="2200">
                <a:latin typeface="Bebas Neue"/>
                <a:ea typeface="Bebas Neue"/>
                <a:cs typeface="Bebas Neue"/>
                <a:sym typeface="Bebas Neue"/>
              </a:defRPr>
            </a:lvl3pPr>
            <a:lvl4pPr lvl="3" algn="ctr" rtl="0">
              <a:lnSpc>
                <a:spcPct val="100000"/>
              </a:lnSpc>
              <a:spcBef>
                <a:spcPts val="0"/>
              </a:spcBef>
              <a:spcAft>
                <a:spcPts val="0"/>
              </a:spcAft>
              <a:buSzPts val="2200"/>
              <a:buFont typeface="Bebas Neue"/>
              <a:buNone/>
              <a:defRPr sz="2200">
                <a:latin typeface="Bebas Neue"/>
                <a:ea typeface="Bebas Neue"/>
                <a:cs typeface="Bebas Neue"/>
                <a:sym typeface="Bebas Neue"/>
              </a:defRPr>
            </a:lvl4pPr>
            <a:lvl5pPr lvl="4" algn="ctr" rtl="0">
              <a:lnSpc>
                <a:spcPct val="100000"/>
              </a:lnSpc>
              <a:spcBef>
                <a:spcPts val="0"/>
              </a:spcBef>
              <a:spcAft>
                <a:spcPts val="0"/>
              </a:spcAft>
              <a:buSzPts val="2200"/>
              <a:buFont typeface="Bebas Neue"/>
              <a:buNone/>
              <a:defRPr sz="2200">
                <a:latin typeface="Bebas Neue"/>
                <a:ea typeface="Bebas Neue"/>
                <a:cs typeface="Bebas Neue"/>
                <a:sym typeface="Bebas Neue"/>
              </a:defRPr>
            </a:lvl5pPr>
            <a:lvl6pPr lvl="5" algn="ctr" rtl="0">
              <a:lnSpc>
                <a:spcPct val="100000"/>
              </a:lnSpc>
              <a:spcBef>
                <a:spcPts val="0"/>
              </a:spcBef>
              <a:spcAft>
                <a:spcPts val="0"/>
              </a:spcAft>
              <a:buSzPts val="2200"/>
              <a:buFont typeface="Bebas Neue"/>
              <a:buNone/>
              <a:defRPr sz="2200">
                <a:latin typeface="Bebas Neue"/>
                <a:ea typeface="Bebas Neue"/>
                <a:cs typeface="Bebas Neue"/>
                <a:sym typeface="Bebas Neue"/>
              </a:defRPr>
            </a:lvl6pPr>
            <a:lvl7pPr lvl="6" algn="ctr" rtl="0">
              <a:lnSpc>
                <a:spcPct val="100000"/>
              </a:lnSpc>
              <a:spcBef>
                <a:spcPts val="0"/>
              </a:spcBef>
              <a:spcAft>
                <a:spcPts val="0"/>
              </a:spcAft>
              <a:buSzPts val="2200"/>
              <a:buFont typeface="Bebas Neue"/>
              <a:buNone/>
              <a:defRPr sz="2200">
                <a:latin typeface="Bebas Neue"/>
                <a:ea typeface="Bebas Neue"/>
                <a:cs typeface="Bebas Neue"/>
                <a:sym typeface="Bebas Neue"/>
              </a:defRPr>
            </a:lvl7pPr>
            <a:lvl8pPr lvl="7" algn="ctr" rtl="0">
              <a:lnSpc>
                <a:spcPct val="100000"/>
              </a:lnSpc>
              <a:spcBef>
                <a:spcPts val="0"/>
              </a:spcBef>
              <a:spcAft>
                <a:spcPts val="0"/>
              </a:spcAft>
              <a:buSzPts val="2200"/>
              <a:buFont typeface="Bebas Neue"/>
              <a:buNone/>
              <a:defRPr sz="2200">
                <a:latin typeface="Bebas Neue"/>
                <a:ea typeface="Bebas Neue"/>
                <a:cs typeface="Bebas Neue"/>
                <a:sym typeface="Bebas Neue"/>
              </a:defRPr>
            </a:lvl8pPr>
            <a:lvl9pPr lvl="8" algn="ctr" rtl="0">
              <a:lnSpc>
                <a:spcPct val="100000"/>
              </a:lnSpc>
              <a:spcBef>
                <a:spcPts val="0"/>
              </a:spcBef>
              <a:spcAft>
                <a:spcPts val="0"/>
              </a:spcAft>
              <a:buSzPts val="2200"/>
              <a:buFont typeface="Bebas Neue"/>
              <a:buNone/>
              <a:defRPr sz="2200">
                <a:latin typeface="Bebas Neue"/>
                <a:ea typeface="Bebas Neue"/>
                <a:cs typeface="Bebas Neue"/>
                <a:sym typeface="Bebas Neue"/>
              </a:defRPr>
            </a:lvl9pPr>
          </a:lstStyle>
          <a:p>
            <a:endParaRPr/>
          </a:p>
        </p:txBody>
      </p:sp>
      <p:sp>
        <p:nvSpPr>
          <p:cNvPr id="29" name="Google Shape;29;p5"/>
          <p:cNvSpPr txBox="1">
            <a:spLocks noGrp="1"/>
          </p:cNvSpPr>
          <p:nvPr>
            <p:ph type="subTitle" idx="3"/>
          </p:nvPr>
        </p:nvSpPr>
        <p:spPr>
          <a:xfrm>
            <a:off x="1872200" y="2989877"/>
            <a:ext cx="2291100" cy="73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 name="Google Shape;30;p5"/>
          <p:cNvSpPr txBox="1">
            <a:spLocks noGrp="1"/>
          </p:cNvSpPr>
          <p:nvPr>
            <p:ph type="subTitle" idx="4"/>
          </p:nvPr>
        </p:nvSpPr>
        <p:spPr>
          <a:xfrm>
            <a:off x="4980696" y="2989877"/>
            <a:ext cx="2291100" cy="73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 name="Google Shape;31;p5"/>
          <p:cNvSpPr txBox="1">
            <a:spLocks noGrp="1"/>
          </p:cNvSpPr>
          <p:nvPr>
            <p:ph type="title"/>
          </p:nvPr>
        </p:nvSpPr>
        <p:spPr>
          <a:xfrm>
            <a:off x="897000" y="514348"/>
            <a:ext cx="7350000" cy="53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2" name="Google Shape;32;p5"/>
          <p:cNvCxnSpPr/>
          <p:nvPr/>
        </p:nvCxnSpPr>
        <p:spPr>
          <a:xfrm>
            <a:off x="0" y="331300"/>
            <a:ext cx="9144000" cy="0"/>
          </a:xfrm>
          <a:prstGeom prst="straightConnector1">
            <a:avLst/>
          </a:prstGeom>
          <a:noFill/>
          <a:ln w="9525" cap="flat" cmpd="sng">
            <a:solidFill>
              <a:schemeClr val="accent1"/>
            </a:solidFill>
            <a:prstDash val="solid"/>
            <a:round/>
            <a:headEnd type="none" w="med" len="med"/>
            <a:tailEnd type="none" w="med" len="med"/>
          </a:ln>
        </p:spPr>
      </p:cxnSp>
      <p:cxnSp>
        <p:nvCxnSpPr>
          <p:cNvPr id="33" name="Google Shape;33;p5"/>
          <p:cNvCxnSpPr/>
          <p:nvPr/>
        </p:nvCxnSpPr>
        <p:spPr>
          <a:xfrm>
            <a:off x="0" y="4812200"/>
            <a:ext cx="91440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193"/>
        <p:cNvGrpSpPr/>
        <p:nvPr/>
      </p:nvGrpSpPr>
      <p:grpSpPr>
        <a:xfrm>
          <a:off x="0" y="0"/>
          <a:ext cx="0" cy="0"/>
          <a:chOff x="0" y="0"/>
          <a:chExt cx="0" cy="0"/>
        </a:xfrm>
      </p:grpSpPr>
      <p:cxnSp>
        <p:nvCxnSpPr>
          <p:cNvPr id="194" name="Google Shape;194;p26"/>
          <p:cNvCxnSpPr/>
          <p:nvPr/>
        </p:nvCxnSpPr>
        <p:spPr>
          <a:xfrm>
            <a:off x="0" y="331300"/>
            <a:ext cx="9144000" cy="0"/>
          </a:xfrm>
          <a:prstGeom prst="straightConnector1">
            <a:avLst/>
          </a:prstGeom>
          <a:noFill/>
          <a:ln w="9525" cap="flat" cmpd="sng">
            <a:solidFill>
              <a:schemeClr val="accent1"/>
            </a:solidFill>
            <a:prstDash val="solid"/>
            <a:round/>
            <a:headEnd type="none" w="med" len="med"/>
            <a:tailEnd type="none" w="med" len="med"/>
          </a:ln>
        </p:spPr>
      </p:cxnSp>
      <p:cxnSp>
        <p:nvCxnSpPr>
          <p:cNvPr id="195" name="Google Shape;195;p26"/>
          <p:cNvCxnSpPr/>
          <p:nvPr/>
        </p:nvCxnSpPr>
        <p:spPr>
          <a:xfrm>
            <a:off x="0" y="4812200"/>
            <a:ext cx="91440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19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1491150" y="1647450"/>
            <a:ext cx="6161700" cy="184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cxnSp>
        <p:nvCxnSpPr>
          <p:cNvPr id="49" name="Google Shape;49;p8"/>
          <p:cNvCxnSpPr/>
          <p:nvPr/>
        </p:nvCxnSpPr>
        <p:spPr>
          <a:xfrm>
            <a:off x="0" y="331300"/>
            <a:ext cx="9144000" cy="0"/>
          </a:xfrm>
          <a:prstGeom prst="straightConnector1">
            <a:avLst/>
          </a:prstGeom>
          <a:noFill/>
          <a:ln w="9525" cap="flat" cmpd="sng">
            <a:solidFill>
              <a:schemeClr val="accent1"/>
            </a:solidFill>
            <a:prstDash val="solid"/>
            <a:round/>
            <a:headEnd type="none" w="med" len="med"/>
            <a:tailEnd type="none" w="med" len="med"/>
          </a:ln>
        </p:spPr>
      </p:cxnSp>
      <p:cxnSp>
        <p:nvCxnSpPr>
          <p:cNvPr id="50" name="Google Shape;50;p8"/>
          <p:cNvCxnSpPr/>
          <p:nvPr/>
        </p:nvCxnSpPr>
        <p:spPr>
          <a:xfrm>
            <a:off x="0" y="4812200"/>
            <a:ext cx="91440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9819226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2"/>
            </a:gs>
            <a:gs pos="100000">
              <a:schemeClr val="accent5"/>
            </a:gs>
          </a:gsLst>
          <a:lin ang="2698631"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8050" y="514344"/>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500"/>
              <a:buFont typeface="Roboto Condensed"/>
              <a:buNone/>
              <a:defRPr sz="3500" b="1">
                <a:solidFill>
                  <a:schemeClr val="dk1"/>
                </a:solidFill>
                <a:latin typeface="Roboto Condensed"/>
                <a:ea typeface="Roboto Condensed"/>
                <a:cs typeface="Roboto Condensed"/>
                <a:sym typeface="Roboto Condense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51805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1pPr>
            <a:lvl2pPr marL="914400" lvl="1"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72" r:id="rId4"/>
    <p:sldLayoutId id="2147483673" r:id="rId5"/>
    <p:sldLayoutId id="2147483677"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100000">
              <a:schemeClr val="accent5"/>
            </a:gs>
          </a:gsLst>
          <a:lin ang="2698631" scaled="0"/>
        </a:gradFill>
        <a:effectLst/>
      </p:bgPr>
    </p:bg>
    <p:spTree>
      <p:nvGrpSpPr>
        <p:cNvPr id="1" name="Shape 206"/>
        <p:cNvGrpSpPr/>
        <p:nvPr/>
      </p:nvGrpSpPr>
      <p:grpSpPr>
        <a:xfrm>
          <a:off x="0" y="0"/>
          <a:ext cx="0" cy="0"/>
          <a:chOff x="0" y="0"/>
          <a:chExt cx="0" cy="0"/>
        </a:xfrm>
      </p:grpSpPr>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018" y="1155392"/>
            <a:ext cx="847958" cy="847958"/>
          </a:xfrm>
          <a:prstGeom prst="rect">
            <a:avLst/>
          </a:prstGeom>
        </p:spPr>
      </p:pic>
      <p:sp>
        <p:nvSpPr>
          <p:cNvPr id="41" name="Rectangle 40"/>
          <p:cNvSpPr/>
          <p:nvPr/>
        </p:nvSpPr>
        <p:spPr>
          <a:xfrm>
            <a:off x="0" y="1984859"/>
            <a:ext cx="9144000" cy="1477328"/>
          </a:xfrm>
          <a:prstGeom prst="rect">
            <a:avLst/>
          </a:prstGeom>
        </p:spPr>
        <p:txBody>
          <a:bodyPr wrap="square">
            <a:spAutoFit/>
          </a:bodyPr>
          <a:lstStyle/>
          <a:p>
            <a:pPr algn="ctr">
              <a:lnSpc>
                <a:spcPct val="150000"/>
              </a:lnSpc>
            </a:pPr>
            <a:r>
              <a:rPr lang="en-US" sz="2400" b="1" smtClean="0">
                <a:solidFill>
                  <a:schemeClr val="bg2">
                    <a:lumMod val="50000"/>
                  </a:schemeClr>
                </a:solidFill>
                <a:latin typeface="+mn-lt"/>
                <a:ea typeface="SimSun" panose="02010600030101010101" pitchFamily="2" charset="-122"/>
                <a:cs typeface="Times New Roman" panose="02020603050405020304" pitchFamily="18" charset="0"/>
              </a:rPr>
              <a:t>KHÓA LUẬN TỐT NGHIỆP</a:t>
            </a:r>
            <a:endParaRPr lang="vi-VN" sz="2400">
              <a:solidFill>
                <a:schemeClr val="bg2">
                  <a:lumMod val="50000"/>
                </a:schemeClr>
              </a:solidFill>
              <a:latin typeface="+mn-lt"/>
              <a:ea typeface="SimSun" panose="02010600030101010101" pitchFamily="2" charset="-122"/>
              <a:cs typeface="Times New Roman" panose="02020603050405020304" pitchFamily="18" charset="0"/>
            </a:endParaRPr>
          </a:p>
          <a:p>
            <a:pPr algn="ctr">
              <a:lnSpc>
                <a:spcPct val="150000"/>
              </a:lnSpc>
            </a:pPr>
            <a:r>
              <a:rPr lang="en-US" sz="2000" smtClean="0">
                <a:solidFill>
                  <a:schemeClr val="bg2">
                    <a:lumMod val="50000"/>
                  </a:schemeClr>
                </a:solidFill>
                <a:latin typeface="+mn-lt"/>
                <a:ea typeface="SimSun" panose="02010600030101010101" pitchFamily="2" charset="-122"/>
                <a:cs typeface="Times New Roman" panose="02020603050405020304" pitchFamily="18" charset="0"/>
              </a:rPr>
              <a:t>ĐỀ TÀI</a:t>
            </a:r>
          </a:p>
          <a:p>
            <a:pPr algn="ctr"/>
            <a:r>
              <a:rPr lang="en-US" sz="2400" b="1" smtClean="0">
                <a:solidFill>
                  <a:schemeClr val="bg2">
                    <a:lumMod val="50000"/>
                  </a:schemeClr>
                </a:solidFill>
                <a:latin typeface="+mn-lt"/>
                <a:ea typeface="SimSun" panose="02010600030101010101" pitchFamily="2" charset="-122"/>
                <a:cs typeface="Times New Roman" panose="02020603050405020304" pitchFamily="18" charset="0"/>
              </a:rPr>
              <a:t>PHÁT TRIỂN WEBSITE BÁN THIẾT BỊ TIN HỌC</a:t>
            </a:r>
            <a:endParaRPr lang="en-US" sz="2400" smtClean="0">
              <a:solidFill>
                <a:schemeClr val="bg2">
                  <a:lumMod val="50000"/>
                </a:schemeClr>
              </a:solidFill>
              <a:latin typeface="+mn-lt"/>
              <a:ea typeface="SimSun" panose="02010600030101010101" pitchFamily="2" charset="-122"/>
              <a:cs typeface="Times New Roman" panose="02020603050405020304" pitchFamily="18" charset="0"/>
            </a:endParaRPr>
          </a:p>
        </p:txBody>
      </p:sp>
      <p:sp>
        <p:nvSpPr>
          <p:cNvPr id="42" name="TextBox 41">
            <a:extLst>
              <a:ext uri="{FF2B5EF4-FFF2-40B4-BE49-F238E27FC236}">
                <a16:creationId xmlns:a16="http://schemas.microsoft.com/office/drawing/2014/main" id="{706A93EB-8B55-801C-368C-4A5F241F6025}"/>
              </a:ext>
            </a:extLst>
          </p:cNvPr>
          <p:cNvSpPr txBox="1"/>
          <p:nvPr/>
        </p:nvSpPr>
        <p:spPr>
          <a:xfrm>
            <a:off x="0" y="370562"/>
            <a:ext cx="9144000" cy="784830"/>
          </a:xfrm>
          <a:prstGeom prst="rect">
            <a:avLst/>
          </a:prstGeom>
          <a:noFill/>
        </p:spPr>
        <p:txBody>
          <a:bodyPr wrap="square" rtlCol="0">
            <a:spAutoFit/>
          </a:bodyPr>
          <a:lstStyle/>
          <a:p>
            <a:pPr algn="ctr">
              <a:lnSpc>
                <a:spcPct val="150000"/>
              </a:lnSpc>
            </a:pPr>
            <a:r>
              <a:rPr lang="vi-VN" sz="1600" dirty="0">
                <a:solidFill>
                  <a:schemeClr val="bg2">
                    <a:lumMod val="50000"/>
                  </a:schemeClr>
                </a:solidFill>
                <a:latin typeface="+mn-lt"/>
              </a:rPr>
              <a:t>KHOA KỸ THUẬT VÀ CÔNG NGHỆ</a:t>
            </a:r>
          </a:p>
          <a:p>
            <a:pPr algn="ctr">
              <a:lnSpc>
                <a:spcPct val="150000"/>
              </a:lnSpc>
            </a:pPr>
            <a:r>
              <a:rPr lang="vi-VN" b="1" dirty="0">
                <a:solidFill>
                  <a:schemeClr val="bg2">
                    <a:lumMod val="50000"/>
                  </a:schemeClr>
                </a:solidFill>
                <a:latin typeface="+mn-lt"/>
              </a:rPr>
              <a:t>BỘ MÔN CÔNG NGHỆ THÔNG TIN</a:t>
            </a:r>
            <a:endParaRPr lang="en-US" b="1" dirty="0">
              <a:solidFill>
                <a:schemeClr val="bg2">
                  <a:lumMod val="50000"/>
                </a:schemeClr>
              </a:solidFill>
              <a:latin typeface="+mn-lt"/>
            </a:endParaRPr>
          </a:p>
        </p:txBody>
      </p:sp>
      <p:sp>
        <p:nvSpPr>
          <p:cNvPr id="43" name="Rectangle 42"/>
          <p:cNvSpPr/>
          <p:nvPr/>
        </p:nvSpPr>
        <p:spPr>
          <a:xfrm>
            <a:off x="1130221" y="3805322"/>
            <a:ext cx="2782211" cy="698717"/>
          </a:xfrm>
          <a:prstGeom prst="rect">
            <a:avLst/>
          </a:prstGeom>
        </p:spPr>
        <p:txBody>
          <a:bodyPr wrap="square">
            <a:spAutoFit/>
          </a:bodyPr>
          <a:lstStyle/>
          <a:p>
            <a:pPr>
              <a:lnSpc>
                <a:spcPct val="150000"/>
              </a:lnSpc>
            </a:pPr>
            <a:r>
              <a:rPr lang="vi-VN" b="1">
                <a:solidFill>
                  <a:schemeClr val="bg2">
                    <a:lumMod val="50000"/>
                  </a:schemeClr>
                </a:solidFill>
                <a:latin typeface="+mn-lt"/>
                <a:ea typeface="SimSun" panose="02010600030101010101" pitchFamily="2" charset="-122"/>
                <a:cs typeface="Times New Roman" panose="02020603050405020304" pitchFamily="18" charset="0"/>
              </a:rPr>
              <a:t>Giảng viên hướng dẫn</a:t>
            </a:r>
            <a:endParaRPr lang="en-US">
              <a:solidFill>
                <a:schemeClr val="bg2">
                  <a:lumMod val="50000"/>
                </a:schemeClr>
              </a:solidFill>
              <a:latin typeface="+mn-lt"/>
              <a:ea typeface="SimSun" panose="02010600030101010101" pitchFamily="2" charset="-122"/>
              <a:cs typeface="Times New Roman" panose="02020603050405020304" pitchFamily="18" charset="0"/>
            </a:endParaRPr>
          </a:p>
          <a:p>
            <a:pPr>
              <a:lnSpc>
                <a:spcPct val="150000"/>
              </a:lnSpc>
            </a:pPr>
            <a:r>
              <a:rPr lang="vi-VN" b="1" smtClean="0">
                <a:solidFill>
                  <a:schemeClr val="bg2">
                    <a:lumMod val="50000"/>
                  </a:schemeClr>
                </a:solidFill>
                <a:latin typeface="+mn-lt"/>
                <a:ea typeface="SimSun" panose="02010600030101010101" pitchFamily="2" charset="-122"/>
                <a:cs typeface="Times New Roman" panose="02020603050405020304" pitchFamily="18" charset="0"/>
              </a:rPr>
              <a:t>ThS</a:t>
            </a:r>
            <a:r>
              <a:rPr lang="vi-VN" b="1">
                <a:solidFill>
                  <a:schemeClr val="bg2">
                    <a:lumMod val="50000"/>
                  </a:schemeClr>
                </a:solidFill>
                <a:latin typeface="+mn-lt"/>
                <a:ea typeface="SimSun" panose="02010600030101010101" pitchFamily="2" charset="-122"/>
                <a:cs typeface="Times New Roman" panose="02020603050405020304" pitchFamily="18" charset="0"/>
              </a:rPr>
              <a:t>. PHẠM MINH ĐƯƠNG</a:t>
            </a:r>
            <a:endParaRPr lang="en-US">
              <a:solidFill>
                <a:schemeClr val="bg2">
                  <a:lumMod val="50000"/>
                </a:schemeClr>
              </a:solidFill>
              <a:latin typeface="+mn-lt"/>
              <a:cs typeface="Times New Roman" panose="02020603050405020304" pitchFamily="18" charset="0"/>
            </a:endParaRPr>
          </a:p>
        </p:txBody>
      </p:sp>
      <p:sp>
        <p:nvSpPr>
          <p:cNvPr id="44" name="Rectangle 43"/>
          <p:cNvSpPr/>
          <p:nvPr/>
        </p:nvSpPr>
        <p:spPr>
          <a:xfrm>
            <a:off x="5986559" y="3805322"/>
            <a:ext cx="2119392" cy="698717"/>
          </a:xfrm>
          <a:prstGeom prst="rect">
            <a:avLst/>
          </a:prstGeom>
        </p:spPr>
        <p:txBody>
          <a:bodyPr wrap="square">
            <a:spAutoFit/>
          </a:bodyPr>
          <a:lstStyle/>
          <a:p>
            <a:pPr>
              <a:lnSpc>
                <a:spcPct val="150000"/>
              </a:lnSpc>
            </a:pPr>
            <a:r>
              <a:rPr lang="vi-VN" b="1" smtClean="0">
                <a:solidFill>
                  <a:schemeClr val="bg2">
                    <a:lumMod val="50000"/>
                  </a:schemeClr>
                </a:solidFill>
                <a:latin typeface="+mn-lt"/>
                <a:ea typeface="SimSun" panose="02010600030101010101" pitchFamily="2" charset="-122"/>
                <a:cs typeface="Times New Roman" panose="02020603050405020304" pitchFamily="18" charset="0"/>
              </a:rPr>
              <a:t>Sinh </a:t>
            </a:r>
            <a:r>
              <a:rPr lang="vi-VN" b="1">
                <a:solidFill>
                  <a:schemeClr val="bg2">
                    <a:lumMod val="50000"/>
                  </a:schemeClr>
                </a:solidFill>
                <a:latin typeface="+mn-lt"/>
                <a:ea typeface="SimSun" panose="02010600030101010101" pitchFamily="2" charset="-122"/>
                <a:cs typeface="Times New Roman" panose="02020603050405020304" pitchFamily="18" charset="0"/>
              </a:rPr>
              <a:t>viên thực hiện</a:t>
            </a:r>
            <a:endParaRPr lang="en-US">
              <a:solidFill>
                <a:schemeClr val="bg2">
                  <a:lumMod val="50000"/>
                </a:schemeClr>
              </a:solidFill>
              <a:latin typeface="+mn-lt"/>
              <a:ea typeface="SimSun" panose="02010600030101010101" pitchFamily="2" charset="-122"/>
              <a:cs typeface="Times New Roman" panose="02020603050405020304" pitchFamily="18" charset="0"/>
            </a:endParaRPr>
          </a:p>
          <a:p>
            <a:pPr>
              <a:lnSpc>
                <a:spcPct val="150000"/>
              </a:lnSpc>
            </a:pPr>
            <a:r>
              <a:rPr lang="vi-VN" b="1" smtClean="0">
                <a:solidFill>
                  <a:schemeClr val="bg2">
                    <a:lumMod val="50000"/>
                  </a:schemeClr>
                </a:solidFill>
                <a:latin typeface="+mn-lt"/>
                <a:ea typeface="SimSun" panose="02010600030101010101" pitchFamily="2" charset="-122"/>
                <a:cs typeface="Times New Roman" panose="02020603050405020304" pitchFamily="18" charset="0"/>
              </a:rPr>
              <a:t>NGÔ </a:t>
            </a:r>
            <a:r>
              <a:rPr lang="vi-VN" b="1">
                <a:solidFill>
                  <a:schemeClr val="bg2">
                    <a:lumMod val="50000"/>
                  </a:schemeClr>
                </a:solidFill>
                <a:latin typeface="+mn-lt"/>
                <a:ea typeface="SimSun" panose="02010600030101010101" pitchFamily="2" charset="-122"/>
                <a:cs typeface="Times New Roman" panose="02020603050405020304" pitchFamily="18" charset="0"/>
              </a:rPr>
              <a:t>TẤN </a:t>
            </a:r>
            <a:r>
              <a:rPr lang="vi-VN" b="1" smtClean="0">
                <a:solidFill>
                  <a:schemeClr val="bg2">
                    <a:lumMod val="50000"/>
                  </a:schemeClr>
                </a:solidFill>
                <a:latin typeface="+mn-lt"/>
                <a:ea typeface="SimSun" panose="02010600030101010101" pitchFamily="2" charset="-122"/>
                <a:cs typeface="Times New Roman" panose="02020603050405020304" pitchFamily="18" charset="0"/>
              </a:rPr>
              <a:t>LỢI</a:t>
            </a:r>
            <a:endParaRPr lang="en-US">
              <a:solidFill>
                <a:schemeClr val="bg2">
                  <a:lumMod val="50000"/>
                </a:schemeClr>
              </a:solidFill>
              <a:latin typeface="+mn-lt"/>
              <a:ea typeface="SimSun" panose="02010600030101010101" pitchFamily="2" charset="-122"/>
              <a:cs typeface="Times New Roman" panose="02020603050405020304" pitchFamily="18" charset="0"/>
            </a:endParaRPr>
          </a:p>
        </p:txBody>
      </p:sp>
      <p:sp>
        <p:nvSpPr>
          <p:cNvPr id="2" name="Rectangle 1"/>
          <p:cNvSpPr/>
          <p:nvPr/>
        </p:nvSpPr>
        <p:spPr>
          <a:xfrm>
            <a:off x="8859948" y="4835723"/>
            <a:ext cx="284052" cy="307777"/>
          </a:xfrm>
          <a:prstGeom prst="rect">
            <a:avLst/>
          </a:prstGeom>
        </p:spPr>
        <p:txBody>
          <a:bodyPr wrap="none">
            <a:spAutoFit/>
          </a:bodyPr>
          <a:lstStyle/>
          <a:p>
            <a:r>
              <a:rPr lang="en" b="1">
                <a:latin typeface="+mn-lt"/>
              </a:rPr>
              <a:t>1</a:t>
            </a:r>
            <a:endParaRPr lang="en-US" b="1">
              <a:latin typeface="+mn-l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22" name="Google Shape;390;p41"/>
          <p:cNvSpPr txBox="1">
            <a:spLocks/>
          </p:cNvSpPr>
          <p:nvPr/>
        </p:nvSpPr>
        <p:spPr>
          <a:xfrm>
            <a:off x="-133444" y="0"/>
            <a:ext cx="5398864"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r>
              <a:rPr lang="en-US" sz="2000" smtClean="0">
                <a:latin typeface="+mn-lt"/>
              </a:rPr>
              <a:t>Mô hình giải pháp đề xuất khách hàng</a:t>
            </a:r>
            <a:endParaRPr lang="en-US" sz="2000">
              <a:latin typeface="+mn-lt"/>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8148" r="16583" b="8000"/>
          <a:stretch/>
        </p:blipFill>
        <p:spPr>
          <a:xfrm>
            <a:off x="655320" y="419100"/>
            <a:ext cx="7627620" cy="4312920"/>
          </a:xfrm>
          <a:prstGeom prst="rect">
            <a:avLst/>
          </a:prstGeom>
        </p:spPr>
      </p:pic>
      <p:sp>
        <p:nvSpPr>
          <p:cNvPr id="4" name="Rectangle 3"/>
          <p:cNvSpPr/>
          <p:nvPr/>
        </p:nvSpPr>
        <p:spPr>
          <a:xfrm>
            <a:off x="8768508" y="4835723"/>
            <a:ext cx="383438" cy="307777"/>
          </a:xfrm>
          <a:prstGeom prst="rect">
            <a:avLst/>
          </a:prstGeom>
        </p:spPr>
        <p:txBody>
          <a:bodyPr wrap="none">
            <a:spAutoFit/>
          </a:bodyPr>
          <a:lstStyle/>
          <a:p>
            <a:r>
              <a:rPr lang="en" b="1" smtClean="0"/>
              <a:t>10</a:t>
            </a:r>
            <a:endParaRPr lang="en-US" b="1"/>
          </a:p>
        </p:txBody>
      </p:sp>
    </p:spTree>
    <p:extLst>
      <p:ext uri="{BB962C8B-B14F-4D97-AF65-F5344CB8AC3E}">
        <p14:creationId xmlns:p14="http://schemas.microsoft.com/office/powerpoint/2010/main" val="8327711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22" name="Google Shape;390;p41"/>
          <p:cNvSpPr txBox="1">
            <a:spLocks/>
          </p:cNvSpPr>
          <p:nvPr/>
        </p:nvSpPr>
        <p:spPr>
          <a:xfrm>
            <a:off x="-362044" y="0"/>
            <a:ext cx="5398864"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r>
              <a:rPr lang="en-US" sz="2000" smtClean="0">
                <a:latin typeface="+mn-lt"/>
              </a:rPr>
              <a:t>Mô hình giải pháp đề xuất quản trị</a:t>
            </a:r>
            <a:endParaRPr lang="en-US" sz="2000">
              <a:latin typeface="+mn-lt"/>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1556" r="8917" b="19703"/>
          <a:stretch/>
        </p:blipFill>
        <p:spPr>
          <a:xfrm>
            <a:off x="304800" y="816853"/>
            <a:ext cx="8702040" cy="3694187"/>
          </a:xfrm>
          <a:prstGeom prst="rect">
            <a:avLst/>
          </a:prstGeom>
        </p:spPr>
      </p:pic>
      <p:sp>
        <p:nvSpPr>
          <p:cNvPr id="4" name="Rectangle 3"/>
          <p:cNvSpPr/>
          <p:nvPr/>
        </p:nvSpPr>
        <p:spPr>
          <a:xfrm>
            <a:off x="8768508" y="4835723"/>
            <a:ext cx="383438" cy="307777"/>
          </a:xfrm>
          <a:prstGeom prst="rect">
            <a:avLst/>
          </a:prstGeom>
        </p:spPr>
        <p:txBody>
          <a:bodyPr wrap="none">
            <a:spAutoFit/>
          </a:bodyPr>
          <a:lstStyle/>
          <a:p>
            <a:r>
              <a:rPr lang="en" b="1" smtClean="0"/>
              <a:t>11</a:t>
            </a:r>
            <a:endParaRPr lang="en-US" b="1"/>
          </a:p>
        </p:txBody>
      </p:sp>
    </p:spTree>
    <p:extLst>
      <p:ext uri="{BB962C8B-B14F-4D97-AF65-F5344CB8AC3E}">
        <p14:creationId xmlns:p14="http://schemas.microsoft.com/office/powerpoint/2010/main" val="3380354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22" name="Google Shape;390;p41"/>
          <p:cNvSpPr txBox="1">
            <a:spLocks/>
          </p:cNvSpPr>
          <p:nvPr/>
        </p:nvSpPr>
        <p:spPr>
          <a:xfrm>
            <a:off x="0" y="-30480"/>
            <a:ext cx="2979420"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r>
              <a:rPr lang="en-US" sz="2000" smtClean="0">
                <a:latin typeface="+mn-lt"/>
              </a:rPr>
              <a:t>Giao diện trang chủ</a:t>
            </a:r>
            <a:endParaRPr lang="en-US" sz="2000">
              <a:latin typeface="+mn-lt"/>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54181"/>
          <a:stretch/>
        </p:blipFill>
        <p:spPr>
          <a:xfrm>
            <a:off x="1099557" y="378874"/>
            <a:ext cx="3577100" cy="4409921"/>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48338"/>
          <a:stretch/>
        </p:blipFill>
        <p:spPr>
          <a:xfrm>
            <a:off x="4912164" y="378874"/>
            <a:ext cx="3172513" cy="4409921"/>
          </a:xfrm>
          <a:prstGeom prst="rect">
            <a:avLst/>
          </a:prstGeom>
        </p:spPr>
      </p:pic>
      <p:sp>
        <p:nvSpPr>
          <p:cNvPr id="5" name="Rectangle 4"/>
          <p:cNvSpPr/>
          <p:nvPr/>
        </p:nvSpPr>
        <p:spPr>
          <a:xfrm>
            <a:off x="8768508" y="4835723"/>
            <a:ext cx="383438" cy="307777"/>
          </a:xfrm>
          <a:prstGeom prst="rect">
            <a:avLst/>
          </a:prstGeom>
        </p:spPr>
        <p:txBody>
          <a:bodyPr wrap="none">
            <a:spAutoFit/>
          </a:bodyPr>
          <a:lstStyle/>
          <a:p>
            <a:r>
              <a:rPr lang="en" b="1" smtClean="0"/>
              <a:t>12</a:t>
            </a:r>
            <a:endParaRPr lang="en-US" b="1"/>
          </a:p>
        </p:txBody>
      </p:sp>
    </p:spTree>
    <p:extLst>
      <p:ext uri="{BB962C8B-B14F-4D97-AF65-F5344CB8AC3E}">
        <p14:creationId xmlns:p14="http://schemas.microsoft.com/office/powerpoint/2010/main" val="23380097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22" name="Google Shape;390;p41"/>
          <p:cNvSpPr txBox="1">
            <a:spLocks/>
          </p:cNvSpPr>
          <p:nvPr/>
        </p:nvSpPr>
        <p:spPr>
          <a:xfrm>
            <a:off x="0" y="-30480"/>
            <a:ext cx="2697480"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r>
              <a:rPr lang="en-US" sz="2000" smtClean="0">
                <a:latin typeface="+mn-lt"/>
              </a:rPr>
              <a:t>Giao diện quản trị</a:t>
            </a:r>
            <a:endParaRPr lang="en-US" sz="2000">
              <a:latin typeface="+mn-lt"/>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45737"/>
          <a:stretch/>
        </p:blipFill>
        <p:spPr>
          <a:xfrm>
            <a:off x="172767" y="866554"/>
            <a:ext cx="3987835" cy="3103467"/>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54074"/>
          <a:stretch/>
        </p:blipFill>
        <p:spPr>
          <a:xfrm>
            <a:off x="4310426" y="866554"/>
            <a:ext cx="4711807" cy="3103467"/>
          </a:xfrm>
          <a:prstGeom prst="rect">
            <a:avLst/>
          </a:prstGeom>
        </p:spPr>
      </p:pic>
      <p:sp>
        <p:nvSpPr>
          <p:cNvPr id="7" name="Rectangle 6"/>
          <p:cNvSpPr/>
          <p:nvPr/>
        </p:nvSpPr>
        <p:spPr>
          <a:xfrm>
            <a:off x="8768508" y="4835723"/>
            <a:ext cx="383438" cy="307777"/>
          </a:xfrm>
          <a:prstGeom prst="rect">
            <a:avLst/>
          </a:prstGeom>
        </p:spPr>
        <p:txBody>
          <a:bodyPr wrap="none">
            <a:spAutoFit/>
          </a:bodyPr>
          <a:lstStyle/>
          <a:p>
            <a:r>
              <a:rPr lang="en" b="1" smtClean="0"/>
              <a:t>13</a:t>
            </a:r>
            <a:endParaRPr lang="en-US" b="1"/>
          </a:p>
        </p:txBody>
      </p:sp>
    </p:spTree>
    <p:extLst>
      <p:ext uri="{BB962C8B-B14F-4D97-AF65-F5344CB8AC3E}">
        <p14:creationId xmlns:p14="http://schemas.microsoft.com/office/powerpoint/2010/main" val="21100851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1"/>
          <p:cNvSpPr txBox="1">
            <a:spLocks noGrp="1"/>
          </p:cNvSpPr>
          <p:nvPr>
            <p:ph type="title"/>
          </p:nvPr>
        </p:nvSpPr>
        <p:spPr>
          <a:xfrm>
            <a:off x="1" y="1647450"/>
            <a:ext cx="9122758" cy="184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smtClean="0">
                <a:latin typeface="+mn-lt"/>
              </a:rPr>
              <a:t>4. Kết luận và hướng phát triển</a:t>
            </a:r>
            <a:endParaRPr sz="4400">
              <a:latin typeface="+mn-lt"/>
            </a:endParaRPr>
          </a:p>
        </p:txBody>
      </p:sp>
      <p:sp>
        <p:nvSpPr>
          <p:cNvPr id="391" name="Google Shape;391;p41"/>
          <p:cNvSpPr/>
          <p:nvPr/>
        </p:nvSpPr>
        <p:spPr>
          <a:xfrm>
            <a:off x="6099359" y="726800"/>
            <a:ext cx="547200" cy="5472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1"/>
          <p:cNvSpPr/>
          <p:nvPr/>
        </p:nvSpPr>
        <p:spPr>
          <a:xfrm>
            <a:off x="4397276" y="3808134"/>
            <a:ext cx="547200" cy="5472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41"/>
          <p:cNvGrpSpPr/>
          <p:nvPr/>
        </p:nvGrpSpPr>
        <p:grpSpPr>
          <a:xfrm>
            <a:off x="6210913" y="841390"/>
            <a:ext cx="324091" cy="318019"/>
            <a:chOff x="1329585" y="1989925"/>
            <a:chExt cx="341472" cy="335074"/>
          </a:xfrm>
        </p:grpSpPr>
        <p:sp>
          <p:nvSpPr>
            <p:cNvPr id="394" name="Google Shape;394;p41"/>
            <p:cNvSpPr/>
            <p:nvPr/>
          </p:nvSpPr>
          <p:spPr>
            <a:xfrm>
              <a:off x="1562263" y="2097956"/>
              <a:ext cx="108795" cy="226661"/>
            </a:xfrm>
            <a:custGeom>
              <a:avLst/>
              <a:gdLst/>
              <a:ahLst/>
              <a:cxnLst/>
              <a:rect l="l" t="t" r="r" b="b"/>
              <a:pathLst>
                <a:path w="3418" h="7121" extrusionOk="0">
                  <a:moveTo>
                    <a:pt x="1155" y="345"/>
                  </a:moveTo>
                  <a:cubicBezTo>
                    <a:pt x="1215" y="345"/>
                    <a:pt x="1274" y="405"/>
                    <a:pt x="1274" y="465"/>
                  </a:cubicBezTo>
                  <a:lnTo>
                    <a:pt x="1274" y="536"/>
                  </a:lnTo>
                  <a:lnTo>
                    <a:pt x="1274" y="1107"/>
                  </a:lnTo>
                  <a:cubicBezTo>
                    <a:pt x="1274" y="1191"/>
                    <a:pt x="1346" y="1274"/>
                    <a:pt x="1429" y="1274"/>
                  </a:cubicBezTo>
                  <a:cubicBezTo>
                    <a:pt x="1524" y="1274"/>
                    <a:pt x="1596" y="1191"/>
                    <a:pt x="1596" y="1107"/>
                  </a:cubicBezTo>
                  <a:lnTo>
                    <a:pt x="1596" y="584"/>
                  </a:lnTo>
                  <a:cubicBezTo>
                    <a:pt x="1608" y="536"/>
                    <a:pt x="1655" y="524"/>
                    <a:pt x="1703" y="524"/>
                  </a:cubicBezTo>
                  <a:lnTo>
                    <a:pt x="1715" y="524"/>
                  </a:lnTo>
                  <a:cubicBezTo>
                    <a:pt x="1774" y="524"/>
                    <a:pt x="1834" y="584"/>
                    <a:pt x="1834" y="643"/>
                  </a:cubicBezTo>
                  <a:lnTo>
                    <a:pt x="1834" y="679"/>
                  </a:lnTo>
                  <a:lnTo>
                    <a:pt x="1834" y="1131"/>
                  </a:lnTo>
                  <a:cubicBezTo>
                    <a:pt x="1834" y="1227"/>
                    <a:pt x="1905" y="1298"/>
                    <a:pt x="2001" y="1298"/>
                  </a:cubicBezTo>
                  <a:cubicBezTo>
                    <a:pt x="2084" y="1298"/>
                    <a:pt x="2167" y="1227"/>
                    <a:pt x="2167" y="1131"/>
                  </a:cubicBezTo>
                  <a:lnTo>
                    <a:pt x="2167" y="715"/>
                  </a:lnTo>
                  <a:cubicBezTo>
                    <a:pt x="2179" y="679"/>
                    <a:pt x="2227" y="655"/>
                    <a:pt x="2263" y="655"/>
                  </a:cubicBezTo>
                  <a:lnTo>
                    <a:pt x="2286" y="655"/>
                  </a:lnTo>
                  <a:cubicBezTo>
                    <a:pt x="2346" y="655"/>
                    <a:pt x="2406" y="715"/>
                    <a:pt x="2406" y="774"/>
                  </a:cubicBezTo>
                  <a:lnTo>
                    <a:pt x="2406" y="893"/>
                  </a:lnTo>
                  <a:lnTo>
                    <a:pt x="2406" y="1238"/>
                  </a:lnTo>
                  <a:cubicBezTo>
                    <a:pt x="2406" y="1334"/>
                    <a:pt x="2477" y="1405"/>
                    <a:pt x="2560" y="1405"/>
                  </a:cubicBezTo>
                  <a:cubicBezTo>
                    <a:pt x="2656" y="1405"/>
                    <a:pt x="2727" y="1334"/>
                    <a:pt x="2727" y="1238"/>
                  </a:cubicBezTo>
                  <a:lnTo>
                    <a:pt x="2727" y="893"/>
                  </a:lnTo>
                  <a:cubicBezTo>
                    <a:pt x="2727" y="834"/>
                    <a:pt x="2787" y="774"/>
                    <a:pt x="2846" y="774"/>
                  </a:cubicBezTo>
                  <a:lnTo>
                    <a:pt x="2858" y="774"/>
                  </a:lnTo>
                  <a:cubicBezTo>
                    <a:pt x="2917" y="774"/>
                    <a:pt x="2977" y="834"/>
                    <a:pt x="2977" y="893"/>
                  </a:cubicBezTo>
                  <a:lnTo>
                    <a:pt x="2977" y="1691"/>
                  </a:lnTo>
                  <a:lnTo>
                    <a:pt x="2977" y="1703"/>
                  </a:lnTo>
                  <a:cubicBezTo>
                    <a:pt x="3001" y="1893"/>
                    <a:pt x="2977" y="2477"/>
                    <a:pt x="2679" y="2727"/>
                  </a:cubicBezTo>
                  <a:cubicBezTo>
                    <a:pt x="2644" y="2762"/>
                    <a:pt x="2620" y="2798"/>
                    <a:pt x="2620" y="2858"/>
                  </a:cubicBezTo>
                  <a:lnTo>
                    <a:pt x="2620" y="3393"/>
                  </a:lnTo>
                  <a:lnTo>
                    <a:pt x="1012" y="3393"/>
                  </a:lnTo>
                  <a:lnTo>
                    <a:pt x="1012" y="3024"/>
                  </a:lnTo>
                  <a:cubicBezTo>
                    <a:pt x="1012" y="2965"/>
                    <a:pt x="989" y="2917"/>
                    <a:pt x="941" y="2893"/>
                  </a:cubicBezTo>
                  <a:cubicBezTo>
                    <a:pt x="989" y="2846"/>
                    <a:pt x="417" y="2417"/>
                    <a:pt x="393" y="1953"/>
                  </a:cubicBezTo>
                  <a:cubicBezTo>
                    <a:pt x="381" y="1691"/>
                    <a:pt x="358" y="1358"/>
                    <a:pt x="465" y="1274"/>
                  </a:cubicBezTo>
                  <a:cubicBezTo>
                    <a:pt x="501" y="1247"/>
                    <a:pt x="550" y="1234"/>
                    <a:pt x="617" y="1234"/>
                  </a:cubicBezTo>
                  <a:cubicBezTo>
                    <a:pt x="640" y="1234"/>
                    <a:pt x="664" y="1235"/>
                    <a:pt x="691" y="1238"/>
                  </a:cubicBezTo>
                  <a:lnTo>
                    <a:pt x="691" y="1465"/>
                  </a:lnTo>
                  <a:cubicBezTo>
                    <a:pt x="691" y="1548"/>
                    <a:pt x="762" y="1631"/>
                    <a:pt x="858" y="1631"/>
                  </a:cubicBezTo>
                  <a:cubicBezTo>
                    <a:pt x="941" y="1631"/>
                    <a:pt x="1012" y="1548"/>
                    <a:pt x="1012" y="1465"/>
                  </a:cubicBezTo>
                  <a:lnTo>
                    <a:pt x="1012" y="465"/>
                  </a:lnTo>
                  <a:cubicBezTo>
                    <a:pt x="1012" y="405"/>
                    <a:pt x="1072" y="345"/>
                    <a:pt x="1132" y="345"/>
                  </a:cubicBezTo>
                  <a:close/>
                  <a:moveTo>
                    <a:pt x="2941" y="3691"/>
                  </a:moveTo>
                  <a:lnTo>
                    <a:pt x="2941" y="4215"/>
                  </a:lnTo>
                  <a:lnTo>
                    <a:pt x="810" y="4215"/>
                  </a:lnTo>
                  <a:lnTo>
                    <a:pt x="810" y="3691"/>
                  </a:lnTo>
                  <a:close/>
                  <a:moveTo>
                    <a:pt x="2941" y="4548"/>
                  </a:moveTo>
                  <a:lnTo>
                    <a:pt x="2941" y="6787"/>
                  </a:lnTo>
                  <a:lnTo>
                    <a:pt x="810" y="6787"/>
                  </a:lnTo>
                  <a:lnTo>
                    <a:pt x="810" y="4548"/>
                  </a:lnTo>
                  <a:close/>
                  <a:moveTo>
                    <a:pt x="1132" y="0"/>
                  </a:moveTo>
                  <a:cubicBezTo>
                    <a:pt x="882" y="0"/>
                    <a:pt x="667" y="215"/>
                    <a:pt x="667" y="465"/>
                  </a:cubicBezTo>
                  <a:lnTo>
                    <a:pt x="667" y="893"/>
                  </a:lnTo>
                  <a:cubicBezTo>
                    <a:pt x="645" y="892"/>
                    <a:pt x="623" y="891"/>
                    <a:pt x="602" y="891"/>
                  </a:cubicBezTo>
                  <a:cubicBezTo>
                    <a:pt x="453" y="891"/>
                    <a:pt x="332" y="927"/>
                    <a:pt x="239" y="1000"/>
                  </a:cubicBezTo>
                  <a:cubicBezTo>
                    <a:pt x="0" y="1191"/>
                    <a:pt x="36" y="1584"/>
                    <a:pt x="48" y="1965"/>
                  </a:cubicBezTo>
                  <a:cubicBezTo>
                    <a:pt x="72" y="2489"/>
                    <a:pt x="536" y="2905"/>
                    <a:pt x="715" y="3060"/>
                  </a:cubicBezTo>
                  <a:lnTo>
                    <a:pt x="715" y="3334"/>
                  </a:lnTo>
                  <a:lnTo>
                    <a:pt x="631" y="3334"/>
                  </a:lnTo>
                  <a:cubicBezTo>
                    <a:pt x="536" y="3334"/>
                    <a:pt x="465" y="3405"/>
                    <a:pt x="465" y="3501"/>
                  </a:cubicBezTo>
                  <a:lnTo>
                    <a:pt x="465" y="4370"/>
                  </a:lnTo>
                  <a:lnTo>
                    <a:pt x="465" y="6953"/>
                  </a:lnTo>
                  <a:cubicBezTo>
                    <a:pt x="465" y="7049"/>
                    <a:pt x="536" y="7120"/>
                    <a:pt x="631" y="7120"/>
                  </a:cubicBezTo>
                  <a:lnTo>
                    <a:pt x="3096" y="7120"/>
                  </a:lnTo>
                  <a:cubicBezTo>
                    <a:pt x="3191" y="7120"/>
                    <a:pt x="3263" y="7049"/>
                    <a:pt x="3263" y="6953"/>
                  </a:cubicBezTo>
                  <a:lnTo>
                    <a:pt x="3263" y="4370"/>
                  </a:lnTo>
                  <a:lnTo>
                    <a:pt x="3263" y="3501"/>
                  </a:lnTo>
                  <a:cubicBezTo>
                    <a:pt x="3263" y="3429"/>
                    <a:pt x="3191" y="3358"/>
                    <a:pt x="3096" y="3358"/>
                  </a:cubicBezTo>
                  <a:lnTo>
                    <a:pt x="3001" y="3358"/>
                  </a:lnTo>
                  <a:lnTo>
                    <a:pt x="3001" y="2893"/>
                  </a:lnTo>
                  <a:cubicBezTo>
                    <a:pt x="3418" y="2477"/>
                    <a:pt x="3370" y="1727"/>
                    <a:pt x="3358" y="1643"/>
                  </a:cubicBezTo>
                  <a:lnTo>
                    <a:pt x="3358" y="869"/>
                  </a:lnTo>
                  <a:cubicBezTo>
                    <a:pt x="3358" y="619"/>
                    <a:pt x="3144" y="405"/>
                    <a:pt x="2894" y="405"/>
                  </a:cubicBezTo>
                  <a:lnTo>
                    <a:pt x="2870" y="405"/>
                  </a:lnTo>
                  <a:cubicBezTo>
                    <a:pt x="2798" y="405"/>
                    <a:pt x="2727" y="417"/>
                    <a:pt x="2656" y="465"/>
                  </a:cubicBezTo>
                  <a:cubicBezTo>
                    <a:pt x="2560" y="357"/>
                    <a:pt x="2441" y="286"/>
                    <a:pt x="2298" y="286"/>
                  </a:cubicBezTo>
                  <a:lnTo>
                    <a:pt x="2275" y="286"/>
                  </a:lnTo>
                  <a:cubicBezTo>
                    <a:pt x="2203" y="286"/>
                    <a:pt x="2132" y="298"/>
                    <a:pt x="2072" y="345"/>
                  </a:cubicBezTo>
                  <a:cubicBezTo>
                    <a:pt x="1977" y="238"/>
                    <a:pt x="1870" y="179"/>
                    <a:pt x="1727" y="179"/>
                  </a:cubicBezTo>
                  <a:lnTo>
                    <a:pt x="1715" y="179"/>
                  </a:lnTo>
                  <a:cubicBezTo>
                    <a:pt x="1655" y="179"/>
                    <a:pt x="1596" y="203"/>
                    <a:pt x="1536" y="215"/>
                  </a:cubicBezTo>
                  <a:cubicBezTo>
                    <a:pt x="1465" y="95"/>
                    <a:pt x="1310" y="0"/>
                    <a:pt x="1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1"/>
            <p:cNvSpPr/>
            <p:nvPr/>
          </p:nvSpPr>
          <p:spPr>
            <a:xfrm>
              <a:off x="1406137" y="1989925"/>
              <a:ext cx="198587" cy="335074"/>
            </a:xfrm>
            <a:custGeom>
              <a:avLst/>
              <a:gdLst/>
              <a:ahLst/>
              <a:cxnLst/>
              <a:rect l="l" t="t" r="r" b="b"/>
              <a:pathLst>
                <a:path w="6239" h="10527" extrusionOk="0">
                  <a:moveTo>
                    <a:pt x="643" y="346"/>
                  </a:moveTo>
                  <a:lnTo>
                    <a:pt x="1060" y="382"/>
                  </a:lnTo>
                  <a:lnTo>
                    <a:pt x="941" y="644"/>
                  </a:lnTo>
                  <a:lnTo>
                    <a:pt x="643" y="346"/>
                  </a:lnTo>
                  <a:close/>
                  <a:moveTo>
                    <a:pt x="1393" y="453"/>
                  </a:moveTo>
                  <a:lnTo>
                    <a:pt x="2465" y="894"/>
                  </a:lnTo>
                  <a:lnTo>
                    <a:pt x="2346" y="1334"/>
                  </a:lnTo>
                  <a:lnTo>
                    <a:pt x="1203" y="858"/>
                  </a:lnTo>
                  <a:lnTo>
                    <a:pt x="1393" y="453"/>
                  </a:lnTo>
                  <a:close/>
                  <a:moveTo>
                    <a:pt x="4965" y="1942"/>
                  </a:moveTo>
                  <a:lnTo>
                    <a:pt x="5346" y="2108"/>
                  </a:lnTo>
                  <a:lnTo>
                    <a:pt x="5144" y="2525"/>
                  </a:lnTo>
                  <a:lnTo>
                    <a:pt x="4834" y="2382"/>
                  </a:lnTo>
                  <a:cubicBezTo>
                    <a:pt x="4846" y="2370"/>
                    <a:pt x="4846" y="2370"/>
                    <a:pt x="4846" y="2358"/>
                  </a:cubicBezTo>
                  <a:lnTo>
                    <a:pt x="4965" y="1942"/>
                  </a:lnTo>
                  <a:close/>
                  <a:moveTo>
                    <a:pt x="5656" y="2239"/>
                  </a:moveTo>
                  <a:lnTo>
                    <a:pt x="5834" y="2311"/>
                  </a:lnTo>
                  <a:cubicBezTo>
                    <a:pt x="5858" y="2323"/>
                    <a:pt x="5882" y="2346"/>
                    <a:pt x="5894" y="2370"/>
                  </a:cubicBezTo>
                  <a:cubicBezTo>
                    <a:pt x="5906" y="2406"/>
                    <a:pt x="5906" y="2430"/>
                    <a:pt x="5894" y="2442"/>
                  </a:cubicBezTo>
                  <a:lnTo>
                    <a:pt x="5798" y="2668"/>
                  </a:lnTo>
                  <a:cubicBezTo>
                    <a:pt x="5787" y="2704"/>
                    <a:pt x="5775" y="2716"/>
                    <a:pt x="5739" y="2727"/>
                  </a:cubicBezTo>
                  <a:cubicBezTo>
                    <a:pt x="5727" y="2733"/>
                    <a:pt x="5712" y="2736"/>
                    <a:pt x="5699" y="2736"/>
                  </a:cubicBezTo>
                  <a:cubicBezTo>
                    <a:pt x="5685" y="2736"/>
                    <a:pt x="5673" y="2733"/>
                    <a:pt x="5667" y="2727"/>
                  </a:cubicBezTo>
                  <a:lnTo>
                    <a:pt x="5477" y="2632"/>
                  </a:lnTo>
                  <a:lnTo>
                    <a:pt x="5656" y="2239"/>
                  </a:lnTo>
                  <a:close/>
                  <a:moveTo>
                    <a:pt x="3060" y="453"/>
                  </a:moveTo>
                  <a:cubicBezTo>
                    <a:pt x="3096" y="453"/>
                    <a:pt x="3120" y="477"/>
                    <a:pt x="3143" y="513"/>
                  </a:cubicBezTo>
                  <a:cubicBezTo>
                    <a:pt x="3155" y="537"/>
                    <a:pt x="3155" y="572"/>
                    <a:pt x="3155" y="596"/>
                  </a:cubicBezTo>
                  <a:lnTo>
                    <a:pt x="3143" y="668"/>
                  </a:lnTo>
                  <a:lnTo>
                    <a:pt x="2941" y="1358"/>
                  </a:lnTo>
                  <a:cubicBezTo>
                    <a:pt x="2917" y="1453"/>
                    <a:pt x="2977" y="1537"/>
                    <a:pt x="3060" y="1561"/>
                  </a:cubicBezTo>
                  <a:lnTo>
                    <a:pt x="3108" y="1561"/>
                  </a:lnTo>
                  <a:cubicBezTo>
                    <a:pt x="3179" y="1561"/>
                    <a:pt x="3239" y="1525"/>
                    <a:pt x="3274" y="1442"/>
                  </a:cubicBezTo>
                  <a:lnTo>
                    <a:pt x="3465" y="799"/>
                  </a:lnTo>
                  <a:cubicBezTo>
                    <a:pt x="3501" y="763"/>
                    <a:pt x="3536" y="751"/>
                    <a:pt x="3584" y="751"/>
                  </a:cubicBezTo>
                  <a:lnTo>
                    <a:pt x="3596" y="751"/>
                  </a:lnTo>
                  <a:cubicBezTo>
                    <a:pt x="3631" y="751"/>
                    <a:pt x="3655" y="775"/>
                    <a:pt x="3679" y="811"/>
                  </a:cubicBezTo>
                  <a:cubicBezTo>
                    <a:pt x="3691" y="834"/>
                    <a:pt x="3691" y="870"/>
                    <a:pt x="3691" y="894"/>
                  </a:cubicBezTo>
                  <a:lnTo>
                    <a:pt x="3512" y="1489"/>
                  </a:lnTo>
                  <a:cubicBezTo>
                    <a:pt x="3477" y="1584"/>
                    <a:pt x="3536" y="1668"/>
                    <a:pt x="3631" y="1704"/>
                  </a:cubicBezTo>
                  <a:lnTo>
                    <a:pt x="3679" y="1704"/>
                  </a:lnTo>
                  <a:cubicBezTo>
                    <a:pt x="3751" y="1704"/>
                    <a:pt x="3810" y="1656"/>
                    <a:pt x="3834" y="1584"/>
                  </a:cubicBezTo>
                  <a:lnTo>
                    <a:pt x="4001" y="1025"/>
                  </a:lnTo>
                  <a:cubicBezTo>
                    <a:pt x="4026" y="999"/>
                    <a:pt x="4052" y="980"/>
                    <a:pt x="4082" y="980"/>
                  </a:cubicBezTo>
                  <a:cubicBezTo>
                    <a:pt x="4094" y="980"/>
                    <a:pt x="4106" y="982"/>
                    <a:pt x="4120" y="989"/>
                  </a:cubicBezTo>
                  <a:lnTo>
                    <a:pt x="4132" y="989"/>
                  </a:lnTo>
                  <a:cubicBezTo>
                    <a:pt x="4191" y="1001"/>
                    <a:pt x="4239" y="1061"/>
                    <a:pt x="4227" y="1132"/>
                  </a:cubicBezTo>
                  <a:lnTo>
                    <a:pt x="4191" y="1239"/>
                  </a:lnTo>
                  <a:lnTo>
                    <a:pt x="4048" y="1704"/>
                  </a:lnTo>
                  <a:cubicBezTo>
                    <a:pt x="4012" y="1787"/>
                    <a:pt x="4060" y="1882"/>
                    <a:pt x="4155" y="1906"/>
                  </a:cubicBezTo>
                  <a:cubicBezTo>
                    <a:pt x="4167" y="1906"/>
                    <a:pt x="4179" y="1918"/>
                    <a:pt x="4191" y="1918"/>
                  </a:cubicBezTo>
                  <a:cubicBezTo>
                    <a:pt x="4274" y="1918"/>
                    <a:pt x="4334" y="1882"/>
                    <a:pt x="4358" y="1799"/>
                  </a:cubicBezTo>
                  <a:lnTo>
                    <a:pt x="4513" y="1346"/>
                  </a:lnTo>
                  <a:cubicBezTo>
                    <a:pt x="4523" y="1293"/>
                    <a:pt x="4572" y="1249"/>
                    <a:pt x="4633" y="1249"/>
                  </a:cubicBezTo>
                  <a:cubicBezTo>
                    <a:pt x="4641" y="1249"/>
                    <a:pt x="4648" y="1250"/>
                    <a:pt x="4655" y="1251"/>
                  </a:cubicBezTo>
                  <a:lnTo>
                    <a:pt x="4667" y="1251"/>
                  </a:lnTo>
                  <a:cubicBezTo>
                    <a:pt x="4727" y="1263"/>
                    <a:pt x="4774" y="1323"/>
                    <a:pt x="4763" y="1406"/>
                  </a:cubicBezTo>
                  <a:lnTo>
                    <a:pt x="4513" y="2299"/>
                  </a:lnTo>
                  <a:lnTo>
                    <a:pt x="4513" y="2311"/>
                  </a:lnTo>
                  <a:cubicBezTo>
                    <a:pt x="4524" y="2311"/>
                    <a:pt x="4417" y="3025"/>
                    <a:pt x="3989" y="3239"/>
                  </a:cubicBezTo>
                  <a:cubicBezTo>
                    <a:pt x="3929" y="3263"/>
                    <a:pt x="3893" y="3323"/>
                    <a:pt x="3893" y="3382"/>
                  </a:cubicBezTo>
                  <a:lnTo>
                    <a:pt x="3893" y="3894"/>
                  </a:lnTo>
                  <a:lnTo>
                    <a:pt x="2310" y="3894"/>
                  </a:lnTo>
                  <a:lnTo>
                    <a:pt x="2310" y="3085"/>
                  </a:lnTo>
                  <a:cubicBezTo>
                    <a:pt x="2310" y="3037"/>
                    <a:pt x="2286" y="3013"/>
                    <a:pt x="2262" y="2977"/>
                  </a:cubicBezTo>
                  <a:cubicBezTo>
                    <a:pt x="2262" y="2977"/>
                    <a:pt x="1798" y="2430"/>
                    <a:pt x="1893" y="1965"/>
                  </a:cubicBezTo>
                  <a:cubicBezTo>
                    <a:pt x="1917" y="1823"/>
                    <a:pt x="1941" y="1656"/>
                    <a:pt x="1977" y="1537"/>
                  </a:cubicBezTo>
                  <a:lnTo>
                    <a:pt x="2274" y="1668"/>
                  </a:lnTo>
                  <a:cubicBezTo>
                    <a:pt x="2286" y="1715"/>
                    <a:pt x="2334" y="1763"/>
                    <a:pt x="2393" y="1775"/>
                  </a:cubicBezTo>
                  <a:cubicBezTo>
                    <a:pt x="2412" y="1782"/>
                    <a:pt x="2431" y="1785"/>
                    <a:pt x="2449" y="1785"/>
                  </a:cubicBezTo>
                  <a:cubicBezTo>
                    <a:pt x="2520" y="1785"/>
                    <a:pt x="2579" y="1732"/>
                    <a:pt x="2608" y="1656"/>
                  </a:cubicBezTo>
                  <a:lnTo>
                    <a:pt x="2905" y="537"/>
                  </a:lnTo>
                  <a:cubicBezTo>
                    <a:pt x="2905" y="513"/>
                    <a:pt x="2929" y="477"/>
                    <a:pt x="2953" y="465"/>
                  </a:cubicBezTo>
                  <a:cubicBezTo>
                    <a:pt x="2989" y="453"/>
                    <a:pt x="3012" y="453"/>
                    <a:pt x="3048" y="453"/>
                  </a:cubicBezTo>
                  <a:close/>
                  <a:moveTo>
                    <a:pt x="4132" y="4263"/>
                  </a:moveTo>
                  <a:lnTo>
                    <a:pt x="4132" y="4787"/>
                  </a:lnTo>
                  <a:lnTo>
                    <a:pt x="2012" y="4787"/>
                  </a:lnTo>
                  <a:lnTo>
                    <a:pt x="2012" y="4263"/>
                  </a:lnTo>
                  <a:close/>
                  <a:moveTo>
                    <a:pt x="191" y="1"/>
                  </a:moveTo>
                  <a:cubicBezTo>
                    <a:pt x="119" y="1"/>
                    <a:pt x="60" y="37"/>
                    <a:pt x="24" y="108"/>
                  </a:cubicBezTo>
                  <a:cubicBezTo>
                    <a:pt x="0" y="168"/>
                    <a:pt x="12" y="239"/>
                    <a:pt x="60" y="299"/>
                  </a:cubicBezTo>
                  <a:lnTo>
                    <a:pt x="845" y="1072"/>
                  </a:lnTo>
                  <a:lnTo>
                    <a:pt x="857" y="1084"/>
                  </a:lnTo>
                  <a:lnTo>
                    <a:pt x="869" y="1084"/>
                  </a:lnTo>
                  <a:cubicBezTo>
                    <a:pt x="893" y="1108"/>
                    <a:pt x="917" y="1120"/>
                    <a:pt x="953" y="1120"/>
                  </a:cubicBezTo>
                  <a:lnTo>
                    <a:pt x="1667" y="1418"/>
                  </a:lnTo>
                  <a:cubicBezTo>
                    <a:pt x="1607" y="1561"/>
                    <a:pt x="1572" y="1763"/>
                    <a:pt x="1548" y="1918"/>
                  </a:cubicBezTo>
                  <a:cubicBezTo>
                    <a:pt x="1453" y="2442"/>
                    <a:pt x="1822" y="2989"/>
                    <a:pt x="1941" y="3156"/>
                  </a:cubicBezTo>
                  <a:lnTo>
                    <a:pt x="1941" y="3918"/>
                  </a:lnTo>
                  <a:lnTo>
                    <a:pt x="1810" y="3918"/>
                  </a:lnTo>
                  <a:cubicBezTo>
                    <a:pt x="1726" y="3918"/>
                    <a:pt x="1643" y="3990"/>
                    <a:pt x="1643" y="4085"/>
                  </a:cubicBezTo>
                  <a:lnTo>
                    <a:pt x="1643" y="4942"/>
                  </a:lnTo>
                  <a:lnTo>
                    <a:pt x="1643" y="10359"/>
                  </a:lnTo>
                  <a:cubicBezTo>
                    <a:pt x="1643" y="10455"/>
                    <a:pt x="1726" y="10526"/>
                    <a:pt x="1810" y="10526"/>
                  </a:cubicBezTo>
                  <a:lnTo>
                    <a:pt x="4286" y="10526"/>
                  </a:lnTo>
                  <a:cubicBezTo>
                    <a:pt x="4370" y="10526"/>
                    <a:pt x="4453" y="10455"/>
                    <a:pt x="4453" y="10359"/>
                  </a:cubicBezTo>
                  <a:lnTo>
                    <a:pt x="4453" y="6168"/>
                  </a:lnTo>
                  <a:cubicBezTo>
                    <a:pt x="4453" y="6073"/>
                    <a:pt x="4370" y="6002"/>
                    <a:pt x="4286" y="6002"/>
                  </a:cubicBezTo>
                  <a:cubicBezTo>
                    <a:pt x="4191" y="6002"/>
                    <a:pt x="4120" y="6073"/>
                    <a:pt x="4120" y="6168"/>
                  </a:cubicBezTo>
                  <a:lnTo>
                    <a:pt x="4120" y="10181"/>
                  </a:lnTo>
                  <a:lnTo>
                    <a:pt x="2012" y="10181"/>
                  </a:lnTo>
                  <a:lnTo>
                    <a:pt x="2012" y="5109"/>
                  </a:lnTo>
                  <a:lnTo>
                    <a:pt x="4132" y="5109"/>
                  </a:lnTo>
                  <a:lnTo>
                    <a:pt x="4132" y="5394"/>
                  </a:lnTo>
                  <a:lnTo>
                    <a:pt x="4132" y="5585"/>
                  </a:lnTo>
                  <a:cubicBezTo>
                    <a:pt x="4132" y="5668"/>
                    <a:pt x="4215" y="5752"/>
                    <a:pt x="4298" y="5752"/>
                  </a:cubicBezTo>
                  <a:cubicBezTo>
                    <a:pt x="4393" y="5752"/>
                    <a:pt x="4465" y="5668"/>
                    <a:pt x="4465" y="5585"/>
                  </a:cubicBezTo>
                  <a:lnTo>
                    <a:pt x="4465" y="5394"/>
                  </a:lnTo>
                  <a:lnTo>
                    <a:pt x="4465" y="4942"/>
                  </a:lnTo>
                  <a:lnTo>
                    <a:pt x="4465" y="4085"/>
                  </a:lnTo>
                  <a:cubicBezTo>
                    <a:pt x="4465" y="3990"/>
                    <a:pt x="4393" y="3918"/>
                    <a:pt x="4298" y="3918"/>
                  </a:cubicBezTo>
                  <a:lnTo>
                    <a:pt x="4239" y="3918"/>
                  </a:lnTo>
                  <a:lnTo>
                    <a:pt x="4239" y="3489"/>
                  </a:lnTo>
                  <a:cubicBezTo>
                    <a:pt x="4524" y="3299"/>
                    <a:pt x="4667" y="2966"/>
                    <a:pt x="4763" y="2716"/>
                  </a:cubicBezTo>
                  <a:lnTo>
                    <a:pt x="5525" y="3037"/>
                  </a:lnTo>
                  <a:cubicBezTo>
                    <a:pt x="5584" y="3073"/>
                    <a:pt x="5644" y="3073"/>
                    <a:pt x="5703" y="3073"/>
                  </a:cubicBezTo>
                  <a:cubicBezTo>
                    <a:pt x="5763" y="3073"/>
                    <a:pt x="5822" y="3049"/>
                    <a:pt x="5858" y="3037"/>
                  </a:cubicBezTo>
                  <a:cubicBezTo>
                    <a:pt x="5965" y="3001"/>
                    <a:pt x="6060" y="2906"/>
                    <a:pt x="6096" y="2799"/>
                  </a:cubicBezTo>
                  <a:lnTo>
                    <a:pt x="6191" y="2585"/>
                  </a:lnTo>
                  <a:cubicBezTo>
                    <a:pt x="6239" y="2477"/>
                    <a:pt x="6239" y="2358"/>
                    <a:pt x="6191" y="2239"/>
                  </a:cubicBezTo>
                  <a:cubicBezTo>
                    <a:pt x="6144" y="2132"/>
                    <a:pt x="6060" y="2037"/>
                    <a:pt x="5953" y="2001"/>
                  </a:cubicBezTo>
                  <a:lnTo>
                    <a:pt x="5048" y="1608"/>
                  </a:lnTo>
                  <a:lnTo>
                    <a:pt x="5084" y="1465"/>
                  </a:lnTo>
                  <a:cubicBezTo>
                    <a:pt x="5120" y="1346"/>
                    <a:pt x="5108" y="1227"/>
                    <a:pt x="5025" y="1120"/>
                  </a:cubicBezTo>
                  <a:cubicBezTo>
                    <a:pt x="4965" y="1013"/>
                    <a:pt x="4870" y="942"/>
                    <a:pt x="4751" y="906"/>
                  </a:cubicBezTo>
                  <a:lnTo>
                    <a:pt x="4727" y="906"/>
                  </a:lnTo>
                  <a:cubicBezTo>
                    <a:pt x="4691" y="900"/>
                    <a:pt x="4655" y="897"/>
                    <a:pt x="4620" y="897"/>
                  </a:cubicBezTo>
                  <a:cubicBezTo>
                    <a:pt x="4584" y="897"/>
                    <a:pt x="4548" y="900"/>
                    <a:pt x="4513" y="906"/>
                  </a:cubicBezTo>
                  <a:cubicBezTo>
                    <a:pt x="4453" y="787"/>
                    <a:pt x="4346" y="691"/>
                    <a:pt x="4191" y="656"/>
                  </a:cubicBezTo>
                  <a:lnTo>
                    <a:pt x="4179" y="656"/>
                  </a:lnTo>
                  <a:cubicBezTo>
                    <a:pt x="4143" y="650"/>
                    <a:pt x="4108" y="647"/>
                    <a:pt x="4071" y="647"/>
                  </a:cubicBezTo>
                  <a:cubicBezTo>
                    <a:pt x="4033" y="647"/>
                    <a:pt x="3995" y="650"/>
                    <a:pt x="3953" y="656"/>
                  </a:cubicBezTo>
                  <a:cubicBezTo>
                    <a:pt x="3953" y="644"/>
                    <a:pt x="3941" y="632"/>
                    <a:pt x="3941" y="632"/>
                  </a:cubicBezTo>
                  <a:cubicBezTo>
                    <a:pt x="3882" y="525"/>
                    <a:pt x="3774" y="453"/>
                    <a:pt x="3655" y="418"/>
                  </a:cubicBezTo>
                  <a:lnTo>
                    <a:pt x="3643" y="418"/>
                  </a:lnTo>
                  <a:cubicBezTo>
                    <a:pt x="3614" y="412"/>
                    <a:pt x="3584" y="409"/>
                    <a:pt x="3554" y="409"/>
                  </a:cubicBezTo>
                  <a:cubicBezTo>
                    <a:pt x="3524" y="409"/>
                    <a:pt x="3495" y="412"/>
                    <a:pt x="3465" y="418"/>
                  </a:cubicBezTo>
                  <a:lnTo>
                    <a:pt x="3417" y="334"/>
                  </a:lnTo>
                  <a:cubicBezTo>
                    <a:pt x="3358" y="227"/>
                    <a:pt x="3250" y="156"/>
                    <a:pt x="3143" y="120"/>
                  </a:cubicBezTo>
                  <a:lnTo>
                    <a:pt x="3120" y="120"/>
                  </a:lnTo>
                  <a:cubicBezTo>
                    <a:pt x="3083" y="113"/>
                    <a:pt x="3047" y="109"/>
                    <a:pt x="3012" y="109"/>
                  </a:cubicBezTo>
                  <a:cubicBezTo>
                    <a:pt x="2931" y="109"/>
                    <a:pt x="2853" y="130"/>
                    <a:pt x="2786" y="180"/>
                  </a:cubicBezTo>
                  <a:cubicBezTo>
                    <a:pt x="2679" y="239"/>
                    <a:pt x="2608" y="346"/>
                    <a:pt x="2572" y="465"/>
                  </a:cubicBezTo>
                  <a:lnTo>
                    <a:pt x="2548" y="572"/>
                  </a:lnTo>
                  <a:lnTo>
                    <a:pt x="1369" y="72"/>
                  </a:lnTo>
                  <a:lnTo>
                    <a:pt x="1310" y="72"/>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1"/>
            <p:cNvSpPr/>
            <p:nvPr/>
          </p:nvSpPr>
          <p:spPr>
            <a:xfrm>
              <a:off x="1329585" y="2127494"/>
              <a:ext cx="108795" cy="197123"/>
            </a:xfrm>
            <a:custGeom>
              <a:avLst/>
              <a:gdLst/>
              <a:ahLst/>
              <a:cxnLst/>
              <a:rect l="l" t="t" r="r" b="b"/>
              <a:pathLst>
                <a:path w="3418" h="6193" extrusionOk="0">
                  <a:moveTo>
                    <a:pt x="1155" y="358"/>
                  </a:moveTo>
                  <a:cubicBezTo>
                    <a:pt x="1214" y="358"/>
                    <a:pt x="1274" y="418"/>
                    <a:pt x="1274" y="477"/>
                  </a:cubicBezTo>
                  <a:lnTo>
                    <a:pt x="1274" y="549"/>
                  </a:lnTo>
                  <a:lnTo>
                    <a:pt x="1274" y="1120"/>
                  </a:lnTo>
                  <a:cubicBezTo>
                    <a:pt x="1274" y="1203"/>
                    <a:pt x="1345" y="1275"/>
                    <a:pt x="1441" y="1275"/>
                  </a:cubicBezTo>
                  <a:cubicBezTo>
                    <a:pt x="1524" y="1275"/>
                    <a:pt x="1595" y="1203"/>
                    <a:pt x="1595" y="1120"/>
                  </a:cubicBezTo>
                  <a:lnTo>
                    <a:pt x="1595" y="584"/>
                  </a:lnTo>
                  <a:cubicBezTo>
                    <a:pt x="1619" y="537"/>
                    <a:pt x="1655" y="525"/>
                    <a:pt x="1703" y="525"/>
                  </a:cubicBezTo>
                  <a:lnTo>
                    <a:pt x="1715" y="525"/>
                  </a:lnTo>
                  <a:cubicBezTo>
                    <a:pt x="1774" y="525"/>
                    <a:pt x="1834" y="584"/>
                    <a:pt x="1834" y="644"/>
                  </a:cubicBezTo>
                  <a:lnTo>
                    <a:pt x="1834" y="668"/>
                  </a:lnTo>
                  <a:lnTo>
                    <a:pt x="1834" y="1132"/>
                  </a:lnTo>
                  <a:cubicBezTo>
                    <a:pt x="1834" y="1215"/>
                    <a:pt x="1917" y="1299"/>
                    <a:pt x="2000" y="1299"/>
                  </a:cubicBezTo>
                  <a:cubicBezTo>
                    <a:pt x="2096" y="1299"/>
                    <a:pt x="2167" y="1215"/>
                    <a:pt x="2167" y="1132"/>
                  </a:cubicBezTo>
                  <a:lnTo>
                    <a:pt x="2167" y="715"/>
                  </a:lnTo>
                  <a:cubicBezTo>
                    <a:pt x="2179" y="668"/>
                    <a:pt x="2226" y="656"/>
                    <a:pt x="2274" y="656"/>
                  </a:cubicBezTo>
                  <a:lnTo>
                    <a:pt x="2286" y="656"/>
                  </a:lnTo>
                  <a:cubicBezTo>
                    <a:pt x="2346" y="656"/>
                    <a:pt x="2405" y="715"/>
                    <a:pt x="2405" y="775"/>
                  </a:cubicBezTo>
                  <a:lnTo>
                    <a:pt x="2405" y="894"/>
                  </a:lnTo>
                  <a:lnTo>
                    <a:pt x="2405" y="1239"/>
                  </a:lnTo>
                  <a:cubicBezTo>
                    <a:pt x="2405" y="1322"/>
                    <a:pt x="2477" y="1394"/>
                    <a:pt x="2572" y="1394"/>
                  </a:cubicBezTo>
                  <a:cubicBezTo>
                    <a:pt x="2655" y="1394"/>
                    <a:pt x="2727" y="1322"/>
                    <a:pt x="2727" y="1239"/>
                  </a:cubicBezTo>
                  <a:lnTo>
                    <a:pt x="2727" y="894"/>
                  </a:lnTo>
                  <a:cubicBezTo>
                    <a:pt x="2727" y="834"/>
                    <a:pt x="2786" y="775"/>
                    <a:pt x="2846" y="775"/>
                  </a:cubicBezTo>
                  <a:lnTo>
                    <a:pt x="2869" y="775"/>
                  </a:lnTo>
                  <a:cubicBezTo>
                    <a:pt x="2929" y="775"/>
                    <a:pt x="2988" y="834"/>
                    <a:pt x="2988" y="894"/>
                  </a:cubicBezTo>
                  <a:lnTo>
                    <a:pt x="2988" y="1680"/>
                  </a:lnTo>
                  <a:lnTo>
                    <a:pt x="2988" y="1692"/>
                  </a:lnTo>
                  <a:cubicBezTo>
                    <a:pt x="3060" y="1858"/>
                    <a:pt x="3048" y="2442"/>
                    <a:pt x="2727" y="2692"/>
                  </a:cubicBezTo>
                  <a:cubicBezTo>
                    <a:pt x="2679" y="2727"/>
                    <a:pt x="2667" y="2763"/>
                    <a:pt x="2667" y="2823"/>
                  </a:cubicBezTo>
                  <a:lnTo>
                    <a:pt x="2667" y="3358"/>
                  </a:lnTo>
                  <a:lnTo>
                    <a:pt x="1060" y="3358"/>
                  </a:lnTo>
                  <a:lnTo>
                    <a:pt x="1060" y="2989"/>
                  </a:lnTo>
                  <a:cubicBezTo>
                    <a:pt x="1060" y="2930"/>
                    <a:pt x="1036" y="2882"/>
                    <a:pt x="988" y="2858"/>
                  </a:cubicBezTo>
                  <a:cubicBezTo>
                    <a:pt x="822" y="2739"/>
                    <a:pt x="405" y="2346"/>
                    <a:pt x="393" y="1965"/>
                  </a:cubicBezTo>
                  <a:cubicBezTo>
                    <a:pt x="381" y="1692"/>
                    <a:pt x="369" y="1370"/>
                    <a:pt x="464" y="1275"/>
                  </a:cubicBezTo>
                  <a:cubicBezTo>
                    <a:pt x="499" y="1257"/>
                    <a:pt x="547" y="1246"/>
                    <a:pt x="612" y="1246"/>
                  </a:cubicBezTo>
                  <a:cubicBezTo>
                    <a:pt x="636" y="1246"/>
                    <a:pt x="662" y="1248"/>
                    <a:pt x="691" y="1251"/>
                  </a:cubicBezTo>
                  <a:lnTo>
                    <a:pt x="691" y="1477"/>
                  </a:lnTo>
                  <a:cubicBezTo>
                    <a:pt x="691" y="1561"/>
                    <a:pt x="762" y="1632"/>
                    <a:pt x="857" y="1632"/>
                  </a:cubicBezTo>
                  <a:cubicBezTo>
                    <a:pt x="941" y="1632"/>
                    <a:pt x="1024" y="1561"/>
                    <a:pt x="1024" y="1477"/>
                  </a:cubicBezTo>
                  <a:lnTo>
                    <a:pt x="1024" y="477"/>
                  </a:lnTo>
                  <a:cubicBezTo>
                    <a:pt x="1024" y="418"/>
                    <a:pt x="1083" y="358"/>
                    <a:pt x="1143" y="358"/>
                  </a:cubicBezTo>
                  <a:close/>
                  <a:moveTo>
                    <a:pt x="2941" y="3692"/>
                  </a:moveTo>
                  <a:lnTo>
                    <a:pt x="2941" y="4216"/>
                  </a:lnTo>
                  <a:lnTo>
                    <a:pt x="810" y="4216"/>
                  </a:lnTo>
                  <a:lnTo>
                    <a:pt x="810" y="3692"/>
                  </a:lnTo>
                  <a:close/>
                  <a:moveTo>
                    <a:pt x="2941" y="4537"/>
                  </a:moveTo>
                  <a:lnTo>
                    <a:pt x="2941" y="5859"/>
                  </a:lnTo>
                  <a:lnTo>
                    <a:pt x="810" y="5859"/>
                  </a:lnTo>
                  <a:lnTo>
                    <a:pt x="810" y="4537"/>
                  </a:lnTo>
                  <a:close/>
                  <a:moveTo>
                    <a:pt x="1143" y="1"/>
                  </a:moveTo>
                  <a:cubicBezTo>
                    <a:pt x="881" y="1"/>
                    <a:pt x="679" y="203"/>
                    <a:pt x="679" y="465"/>
                  </a:cubicBezTo>
                  <a:lnTo>
                    <a:pt x="679" y="894"/>
                  </a:lnTo>
                  <a:cubicBezTo>
                    <a:pt x="642" y="889"/>
                    <a:pt x="607" y="887"/>
                    <a:pt x="573" y="887"/>
                  </a:cubicBezTo>
                  <a:cubicBezTo>
                    <a:pt x="439" y="887"/>
                    <a:pt x="326" y="923"/>
                    <a:pt x="250" y="989"/>
                  </a:cubicBezTo>
                  <a:cubicBezTo>
                    <a:pt x="0" y="1192"/>
                    <a:pt x="36" y="1573"/>
                    <a:pt x="48" y="1965"/>
                  </a:cubicBezTo>
                  <a:cubicBezTo>
                    <a:pt x="83" y="2477"/>
                    <a:pt x="548" y="2894"/>
                    <a:pt x="726" y="3049"/>
                  </a:cubicBezTo>
                  <a:lnTo>
                    <a:pt x="726" y="3335"/>
                  </a:lnTo>
                  <a:lnTo>
                    <a:pt x="631" y="3335"/>
                  </a:lnTo>
                  <a:cubicBezTo>
                    <a:pt x="536" y="3335"/>
                    <a:pt x="464" y="3406"/>
                    <a:pt x="464" y="3489"/>
                  </a:cubicBezTo>
                  <a:lnTo>
                    <a:pt x="464" y="4359"/>
                  </a:lnTo>
                  <a:lnTo>
                    <a:pt x="464" y="6025"/>
                  </a:lnTo>
                  <a:cubicBezTo>
                    <a:pt x="464" y="6121"/>
                    <a:pt x="536" y="6192"/>
                    <a:pt x="631" y="6192"/>
                  </a:cubicBezTo>
                  <a:lnTo>
                    <a:pt x="3108" y="6192"/>
                  </a:lnTo>
                  <a:cubicBezTo>
                    <a:pt x="3191" y="6192"/>
                    <a:pt x="3262" y="6121"/>
                    <a:pt x="3262" y="6025"/>
                  </a:cubicBezTo>
                  <a:lnTo>
                    <a:pt x="3262" y="4359"/>
                  </a:lnTo>
                  <a:lnTo>
                    <a:pt x="3262" y="3489"/>
                  </a:lnTo>
                  <a:cubicBezTo>
                    <a:pt x="3262" y="3406"/>
                    <a:pt x="3191" y="3335"/>
                    <a:pt x="3108" y="3335"/>
                  </a:cubicBezTo>
                  <a:lnTo>
                    <a:pt x="3000" y="3335"/>
                  </a:lnTo>
                  <a:lnTo>
                    <a:pt x="3000" y="2870"/>
                  </a:lnTo>
                  <a:cubicBezTo>
                    <a:pt x="3417" y="2465"/>
                    <a:pt x="3369" y="1727"/>
                    <a:pt x="3369" y="1632"/>
                  </a:cubicBezTo>
                  <a:lnTo>
                    <a:pt x="3369" y="858"/>
                  </a:lnTo>
                  <a:cubicBezTo>
                    <a:pt x="3369" y="608"/>
                    <a:pt x="3167" y="406"/>
                    <a:pt x="2905" y="406"/>
                  </a:cubicBezTo>
                  <a:lnTo>
                    <a:pt x="2893" y="406"/>
                  </a:lnTo>
                  <a:cubicBezTo>
                    <a:pt x="2822" y="406"/>
                    <a:pt x="2738" y="418"/>
                    <a:pt x="2667" y="465"/>
                  </a:cubicBezTo>
                  <a:cubicBezTo>
                    <a:pt x="2584" y="358"/>
                    <a:pt x="2465" y="287"/>
                    <a:pt x="2310" y="287"/>
                  </a:cubicBezTo>
                  <a:lnTo>
                    <a:pt x="2298" y="287"/>
                  </a:lnTo>
                  <a:cubicBezTo>
                    <a:pt x="2226" y="287"/>
                    <a:pt x="2143" y="299"/>
                    <a:pt x="2084" y="346"/>
                  </a:cubicBezTo>
                  <a:cubicBezTo>
                    <a:pt x="2000" y="239"/>
                    <a:pt x="1881" y="179"/>
                    <a:pt x="1750" y="179"/>
                  </a:cubicBezTo>
                  <a:lnTo>
                    <a:pt x="1726" y="179"/>
                  </a:lnTo>
                  <a:cubicBezTo>
                    <a:pt x="1667" y="179"/>
                    <a:pt x="1607" y="191"/>
                    <a:pt x="1548" y="203"/>
                  </a:cubicBezTo>
                  <a:cubicBezTo>
                    <a:pt x="1476" y="84"/>
                    <a:pt x="1334" y="1"/>
                    <a:pt x="1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 name="Google Shape;397;p41"/>
          <p:cNvGrpSpPr/>
          <p:nvPr/>
        </p:nvGrpSpPr>
        <p:grpSpPr>
          <a:xfrm>
            <a:off x="4454393" y="3922479"/>
            <a:ext cx="432965" cy="317998"/>
            <a:chOff x="2278533" y="2937377"/>
            <a:chExt cx="346788" cy="254704"/>
          </a:xfrm>
        </p:grpSpPr>
        <p:sp>
          <p:nvSpPr>
            <p:cNvPr id="398" name="Google Shape;398;p41"/>
            <p:cNvSpPr/>
            <p:nvPr/>
          </p:nvSpPr>
          <p:spPr>
            <a:xfrm>
              <a:off x="2317557" y="2958607"/>
              <a:ext cx="270619" cy="184200"/>
            </a:xfrm>
            <a:custGeom>
              <a:avLst/>
              <a:gdLst/>
              <a:ahLst/>
              <a:cxnLst/>
              <a:rect l="l" t="t" r="r" b="b"/>
              <a:pathLst>
                <a:path w="8502" h="5787" extrusionOk="0">
                  <a:moveTo>
                    <a:pt x="2691" y="1179"/>
                  </a:moveTo>
                  <a:cubicBezTo>
                    <a:pt x="2882" y="1179"/>
                    <a:pt x="3049" y="1346"/>
                    <a:pt x="3049" y="1536"/>
                  </a:cubicBezTo>
                  <a:lnTo>
                    <a:pt x="3049" y="1881"/>
                  </a:lnTo>
                  <a:cubicBezTo>
                    <a:pt x="3049" y="2167"/>
                    <a:pt x="2810" y="2405"/>
                    <a:pt x="2525" y="2405"/>
                  </a:cubicBezTo>
                  <a:cubicBezTo>
                    <a:pt x="2227" y="2405"/>
                    <a:pt x="1989" y="2167"/>
                    <a:pt x="1989" y="1881"/>
                  </a:cubicBezTo>
                  <a:lnTo>
                    <a:pt x="1989" y="1536"/>
                  </a:lnTo>
                  <a:cubicBezTo>
                    <a:pt x="1989" y="1346"/>
                    <a:pt x="2156" y="1179"/>
                    <a:pt x="2346" y="1179"/>
                  </a:cubicBezTo>
                  <a:close/>
                  <a:moveTo>
                    <a:pt x="6787" y="1036"/>
                  </a:moveTo>
                  <a:cubicBezTo>
                    <a:pt x="6894" y="1036"/>
                    <a:pt x="6966" y="1108"/>
                    <a:pt x="6966" y="1215"/>
                  </a:cubicBezTo>
                  <a:lnTo>
                    <a:pt x="6966" y="1715"/>
                  </a:lnTo>
                  <a:cubicBezTo>
                    <a:pt x="6966" y="1774"/>
                    <a:pt x="6930" y="1834"/>
                    <a:pt x="6871" y="1870"/>
                  </a:cubicBezTo>
                  <a:cubicBezTo>
                    <a:pt x="6835" y="1893"/>
                    <a:pt x="6799" y="1941"/>
                    <a:pt x="6799" y="2000"/>
                  </a:cubicBezTo>
                  <a:lnTo>
                    <a:pt x="6799" y="2251"/>
                  </a:lnTo>
                  <a:cubicBezTo>
                    <a:pt x="6799" y="2334"/>
                    <a:pt x="6847" y="2381"/>
                    <a:pt x="6918" y="2405"/>
                  </a:cubicBezTo>
                  <a:lnTo>
                    <a:pt x="7335" y="2512"/>
                  </a:lnTo>
                  <a:cubicBezTo>
                    <a:pt x="7406" y="2524"/>
                    <a:pt x="7466" y="2596"/>
                    <a:pt x="7466" y="2691"/>
                  </a:cubicBezTo>
                  <a:lnTo>
                    <a:pt x="7466" y="2727"/>
                  </a:lnTo>
                  <a:lnTo>
                    <a:pt x="5739" y="2727"/>
                  </a:lnTo>
                  <a:lnTo>
                    <a:pt x="5739" y="2691"/>
                  </a:lnTo>
                  <a:cubicBezTo>
                    <a:pt x="5739" y="2596"/>
                    <a:pt x="5799" y="2536"/>
                    <a:pt x="5870" y="2512"/>
                  </a:cubicBezTo>
                  <a:lnTo>
                    <a:pt x="6287" y="2405"/>
                  </a:lnTo>
                  <a:cubicBezTo>
                    <a:pt x="6370" y="2381"/>
                    <a:pt x="6406" y="2334"/>
                    <a:pt x="6406" y="2251"/>
                  </a:cubicBezTo>
                  <a:lnTo>
                    <a:pt x="6406" y="2000"/>
                  </a:lnTo>
                  <a:cubicBezTo>
                    <a:pt x="6430" y="1941"/>
                    <a:pt x="6394" y="1893"/>
                    <a:pt x="6359" y="1870"/>
                  </a:cubicBezTo>
                  <a:cubicBezTo>
                    <a:pt x="6299" y="1834"/>
                    <a:pt x="6263" y="1774"/>
                    <a:pt x="6263" y="1715"/>
                  </a:cubicBezTo>
                  <a:lnTo>
                    <a:pt x="6263" y="1215"/>
                  </a:lnTo>
                  <a:cubicBezTo>
                    <a:pt x="6263" y="1108"/>
                    <a:pt x="6335" y="1036"/>
                    <a:pt x="6442" y="1036"/>
                  </a:cubicBezTo>
                  <a:close/>
                  <a:moveTo>
                    <a:pt x="8144" y="334"/>
                  </a:moveTo>
                  <a:lnTo>
                    <a:pt x="8144" y="2751"/>
                  </a:lnTo>
                  <a:lnTo>
                    <a:pt x="7787" y="2751"/>
                  </a:lnTo>
                  <a:lnTo>
                    <a:pt x="7787" y="2703"/>
                  </a:lnTo>
                  <a:cubicBezTo>
                    <a:pt x="7787" y="2477"/>
                    <a:pt x="7633" y="2274"/>
                    <a:pt x="7406" y="2215"/>
                  </a:cubicBezTo>
                  <a:lnTo>
                    <a:pt x="7109" y="2131"/>
                  </a:lnTo>
                  <a:lnTo>
                    <a:pt x="7109" y="2096"/>
                  </a:lnTo>
                  <a:cubicBezTo>
                    <a:pt x="7216" y="2000"/>
                    <a:pt x="7275" y="1870"/>
                    <a:pt x="7275" y="1715"/>
                  </a:cubicBezTo>
                  <a:lnTo>
                    <a:pt x="7275" y="1215"/>
                  </a:lnTo>
                  <a:cubicBezTo>
                    <a:pt x="7275" y="929"/>
                    <a:pt x="7049" y="703"/>
                    <a:pt x="6775" y="703"/>
                  </a:cubicBezTo>
                  <a:lnTo>
                    <a:pt x="6430" y="703"/>
                  </a:lnTo>
                  <a:cubicBezTo>
                    <a:pt x="6144" y="703"/>
                    <a:pt x="5918" y="929"/>
                    <a:pt x="5918" y="1215"/>
                  </a:cubicBezTo>
                  <a:lnTo>
                    <a:pt x="5918" y="1715"/>
                  </a:lnTo>
                  <a:cubicBezTo>
                    <a:pt x="5918" y="1870"/>
                    <a:pt x="5978" y="2000"/>
                    <a:pt x="6085" y="2096"/>
                  </a:cubicBezTo>
                  <a:lnTo>
                    <a:pt x="6085" y="2131"/>
                  </a:lnTo>
                  <a:lnTo>
                    <a:pt x="5787" y="2215"/>
                  </a:lnTo>
                  <a:cubicBezTo>
                    <a:pt x="5561" y="2274"/>
                    <a:pt x="5418" y="2465"/>
                    <a:pt x="5418" y="2703"/>
                  </a:cubicBezTo>
                  <a:lnTo>
                    <a:pt x="5418" y="2751"/>
                  </a:lnTo>
                  <a:lnTo>
                    <a:pt x="5061" y="2751"/>
                  </a:lnTo>
                  <a:lnTo>
                    <a:pt x="5061" y="334"/>
                  </a:lnTo>
                  <a:close/>
                  <a:moveTo>
                    <a:pt x="2691" y="2715"/>
                  </a:moveTo>
                  <a:lnTo>
                    <a:pt x="2691" y="2786"/>
                  </a:lnTo>
                  <a:cubicBezTo>
                    <a:pt x="2703" y="2846"/>
                    <a:pt x="2727" y="2905"/>
                    <a:pt x="2751" y="2965"/>
                  </a:cubicBezTo>
                  <a:lnTo>
                    <a:pt x="2525" y="3191"/>
                  </a:lnTo>
                  <a:lnTo>
                    <a:pt x="2513" y="3191"/>
                  </a:lnTo>
                  <a:lnTo>
                    <a:pt x="2287" y="2965"/>
                  </a:lnTo>
                  <a:cubicBezTo>
                    <a:pt x="2322" y="2929"/>
                    <a:pt x="2334" y="2870"/>
                    <a:pt x="2334" y="2810"/>
                  </a:cubicBezTo>
                  <a:lnTo>
                    <a:pt x="2334" y="2715"/>
                  </a:lnTo>
                  <a:close/>
                  <a:moveTo>
                    <a:pt x="3037" y="3143"/>
                  </a:moveTo>
                  <a:lnTo>
                    <a:pt x="3346" y="3263"/>
                  </a:lnTo>
                  <a:cubicBezTo>
                    <a:pt x="3477" y="3310"/>
                    <a:pt x="3572" y="3441"/>
                    <a:pt x="3572" y="3596"/>
                  </a:cubicBezTo>
                  <a:lnTo>
                    <a:pt x="3572" y="4608"/>
                  </a:lnTo>
                  <a:cubicBezTo>
                    <a:pt x="3572" y="4715"/>
                    <a:pt x="3501" y="4787"/>
                    <a:pt x="3394" y="4787"/>
                  </a:cubicBezTo>
                  <a:lnTo>
                    <a:pt x="2691" y="4787"/>
                  </a:lnTo>
                  <a:lnTo>
                    <a:pt x="2691" y="4596"/>
                  </a:lnTo>
                  <a:lnTo>
                    <a:pt x="3049" y="4596"/>
                  </a:lnTo>
                  <a:cubicBezTo>
                    <a:pt x="3144" y="4596"/>
                    <a:pt x="3215" y="4513"/>
                    <a:pt x="3215" y="4429"/>
                  </a:cubicBezTo>
                  <a:lnTo>
                    <a:pt x="3215" y="3917"/>
                  </a:lnTo>
                  <a:cubicBezTo>
                    <a:pt x="3215" y="3834"/>
                    <a:pt x="3144" y="3763"/>
                    <a:pt x="3049" y="3763"/>
                  </a:cubicBezTo>
                  <a:cubicBezTo>
                    <a:pt x="2965" y="3763"/>
                    <a:pt x="2882" y="3834"/>
                    <a:pt x="2882" y="3917"/>
                  </a:cubicBezTo>
                  <a:lnTo>
                    <a:pt x="2882" y="4275"/>
                  </a:lnTo>
                  <a:lnTo>
                    <a:pt x="2191" y="4275"/>
                  </a:lnTo>
                  <a:lnTo>
                    <a:pt x="2191" y="3917"/>
                  </a:lnTo>
                  <a:cubicBezTo>
                    <a:pt x="2191" y="3834"/>
                    <a:pt x="2108" y="3763"/>
                    <a:pt x="2025" y="3763"/>
                  </a:cubicBezTo>
                  <a:cubicBezTo>
                    <a:pt x="1929" y="3763"/>
                    <a:pt x="1858" y="3834"/>
                    <a:pt x="1858" y="3917"/>
                  </a:cubicBezTo>
                  <a:lnTo>
                    <a:pt x="1858" y="4429"/>
                  </a:lnTo>
                  <a:cubicBezTo>
                    <a:pt x="1858" y="4513"/>
                    <a:pt x="1929" y="4596"/>
                    <a:pt x="2025" y="4596"/>
                  </a:cubicBezTo>
                  <a:lnTo>
                    <a:pt x="2382" y="4596"/>
                  </a:lnTo>
                  <a:lnTo>
                    <a:pt x="2382" y="4787"/>
                  </a:lnTo>
                  <a:lnTo>
                    <a:pt x="1679" y="4787"/>
                  </a:lnTo>
                  <a:cubicBezTo>
                    <a:pt x="1572" y="4787"/>
                    <a:pt x="1501" y="4715"/>
                    <a:pt x="1501" y="4608"/>
                  </a:cubicBezTo>
                  <a:lnTo>
                    <a:pt x="1501" y="3596"/>
                  </a:lnTo>
                  <a:lnTo>
                    <a:pt x="1489" y="3596"/>
                  </a:lnTo>
                  <a:cubicBezTo>
                    <a:pt x="1489" y="3441"/>
                    <a:pt x="1572" y="3310"/>
                    <a:pt x="1715" y="3263"/>
                  </a:cubicBezTo>
                  <a:lnTo>
                    <a:pt x="2025" y="3143"/>
                  </a:lnTo>
                  <a:lnTo>
                    <a:pt x="2287" y="3417"/>
                  </a:lnTo>
                  <a:cubicBezTo>
                    <a:pt x="2346" y="3477"/>
                    <a:pt x="2441" y="3501"/>
                    <a:pt x="2525" y="3501"/>
                  </a:cubicBezTo>
                  <a:cubicBezTo>
                    <a:pt x="2620" y="3501"/>
                    <a:pt x="2691" y="3477"/>
                    <a:pt x="2763" y="3417"/>
                  </a:cubicBezTo>
                  <a:lnTo>
                    <a:pt x="3037" y="3143"/>
                  </a:lnTo>
                  <a:close/>
                  <a:moveTo>
                    <a:pt x="4727" y="4763"/>
                  </a:moveTo>
                  <a:lnTo>
                    <a:pt x="4727" y="5465"/>
                  </a:lnTo>
                  <a:lnTo>
                    <a:pt x="298" y="5465"/>
                  </a:lnTo>
                  <a:lnTo>
                    <a:pt x="298" y="4763"/>
                  </a:lnTo>
                  <a:lnTo>
                    <a:pt x="1191" y="4763"/>
                  </a:lnTo>
                  <a:cubicBezTo>
                    <a:pt x="1251" y="4965"/>
                    <a:pt x="1441" y="5108"/>
                    <a:pt x="1667" y="5108"/>
                  </a:cubicBezTo>
                  <a:lnTo>
                    <a:pt x="3358" y="5108"/>
                  </a:lnTo>
                  <a:cubicBezTo>
                    <a:pt x="3584" y="5108"/>
                    <a:pt x="3763" y="4965"/>
                    <a:pt x="3834" y="4763"/>
                  </a:cubicBezTo>
                  <a:close/>
                  <a:moveTo>
                    <a:pt x="6763" y="3775"/>
                  </a:moveTo>
                  <a:cubicBezTo>
                    <a:pt x="6871" y="3775"/>
                    <a:pt x="6942" y="3846"/>
                    <a:pt x="6942" y="3953"/>
                  </a:cubicBezTo>
                  <a:lnTo>
                    <a:pt x="6942" y="4453"/>
                  </a:lnTo>
                  <a:cubicBezTo>
                    <a:pt x="6942" y="4513"/>
                    <a:pt x="6918" y="4572"/>
                    <a:pt x="6859" y="4608"/>
                  </a:cubicBezTo>
                  <a:cubicBezTo>
                    <a:pt x="6811" y="4632"/>
                    <a:pt x="6787" y="4679"/>
                    <a:pt x="6787" y="4739"/>
                  </a:cubicBezTo>
                  <a:lnTo>
                    <a:pt x="6787" y="4989"/>
                  </a:lnTo>
                  <a:cubicBezTo>
                    <a:pt x="6787" y="5060"/>
                    <a:pt x="6823" y="5120"/>
                    <a:pt x="6906" y="5144"/>
                  </a:cubicBezTo>
                  <a:lnTo>
                    <a:pt x="7323" y="5251"/>
                  </a:lnTo>
                  <a:cubicBezTo>
                    <a:pt x="7394" y="5263"/>
                    <a:pt x="7454" y="5334"/>
                    <a:pt x="7454" y="5429"/>
                  </a:cubicBezTo>
                  <a:lnTo>
                    <a:pt x="7454" y="5465"/>
                  </a:lnTo>
                  <a:lnTo>
                    <a:pt x="5739" y="5465"/>
                  </a:lnTo>
                  <a:lnTo>
                    <a:pt x="5739" y="5429"/>
                  </a:lnTo>
                  <a:cubicBezTo>
                    <a:pt x="5739" y="5334"/>
                    <a:pt x="5799" y="5275"/>
                    <a:pt x="5882" y="5251"/>
                  </a:cubicBezTo>
                  <a:lnTo>
                    <a:pt x="6287" y="5144"/>
                  </a:lnTo>
                  <a:cubicBezTo>
                    <a:pt x="6370" y="5120"/>
                    <a:pt x="6406" y="5060"/>
                    <a:pt x="6406" y="4989"/>
                  </a:cubicBezTo>
                  <a:lnTo>
                    <a:pt x="6406" y="4739"/>
                  </a:lnTo>
                  <a:cubicBezTo>
                    <a:pt x="6406" y="4679"/>
                    <a:pt x="6382" y="4632"/>
                    <a:pt x="6335" y="4608"/>
                  </a:cubicBezTo>
                  <a:cubicBezTo>
                    <a:pt x="6275" y="4572"/>
                    <a:pt x="6251" y="4513"/>
                    <a:pt x="6251" y="4453"/>
                  </a:cubicBezTo>
                  <a:lnTo>
                    <a:pt x="6251" y="3953"/>
                  </a:lnTo>
                  <a:cubicBezTo>
                    <a:pt x="6251" y="3846"/>
                    <a:pt x="6323" y="3775"/>
                    <a:pt x="6430" y="3775"/>
                  </a:cubicBezTo>
                  <a:close/>
                  <a:moveTo>
                    <a:pt x="8156" y="3060"/>
                  </a:moveTo>
                  <a:lnTo>
                    <a:pt x="8156" y="5465"/>
                  </a:lnTo>
                  <a:lnTo>
                    <a:pt x="7799" y="5465"/>
                  </a:lnTo>
                  <a:lnTo>
                    <a:pt x="7799" y="5429"/>
                  </a:lnTo>
                  <a:cubicBezTo>
                    <a:pt x="7799" y="5203"/>
                    <a:pt x="7644" y="4989"/>
                    <a:pt x="7430" y="4929"/>
                  </a:cubicBezTo>
                  <a:lnTo>
                    <a:pt x="7132" y="4858"/>
                  </a:lnTo>
                  <a:lnTo>
                    <a:pt x="7132" y="4810"/>
                  </a:lnTo>
                  <a:cubicBezTo>
                    <a:pt x="7228" y="4727"/>
                    <a:pt x="7287" y="4596"/>
                    <a:pt x="7287" y="4441"/>
                  </a:cubicBezTo>
                  <a:lnTo>
                    <a:pt x="7287" y="3941"/>
                  </a:lnTo>
                  <a:cubicBezTo>
                    <a:pt x="7287" y="3655"/>
                    <a:pt x="7073" y="3429"/>
                    <a:pt x="6787" y="3429"/>
                  </a:cubicBezTo>
                  <a:lnTo>
                    <a:pt x="6442" y="3429"/>
                  </a:lnTo>
                  <a:cubicBezTo>
                    <a:pt x="6156" y="3429"/>
                    <a:pt x="5942" y="3655"/>
                    <a:pt x="5942" y="3941"/>
                  </a:cubicBezTo>
                  <a:lnTo>
                    <a:pt x="5942" y="4441"/>
                  </a:lnTo>
                  <a:cubicBezTo>
                    <a:pt x="5942" y="4596"/>
                    <a:pt x="6001" y="4727"/>
                    <a:pt x="6097" y="4810"/>
                  </a:cubicBezTo>
                  <a:lnTo>
                    <a:pt x="6097" y="4858"/>
                  </a:lnTo>
                  <a:lnTo>
                    <a:pt x="5799" y="4929"/>
                  </a:lnTo>
                  <a:cubicBezTo>
                    <a:pt x="5585" y="4989"/>
                    <a:pt x="5430" y="5191"/>
                    <a:pt x="5430" y="5429"/>
                  </a:cubicBezTo>
                  <a:lnTo>
                    <a:pt x="5430" y="5465"/>
                  </a:lnTo>
                  <a:lnTo>
                    <a:pt x="5073" y="5465"/>
                  </a:lnTo>
                  <a:lnTo>
                    <a:pt x="5073" y="3060"/>
                  </a:lnTo>
                  <a:close/>
                  <a:moveTo>
                    <a:pt x="167" y="0"/>
                  </a:moveTo>
                  <a:cubicBezTo>
                    <a:pt x="72" y="0"/>
                    <a:pt x="1" y="84"/>
                    <a:pt x="1" y="167"/>
                  </a:cubicBezTo>
                  <a:lnTo>
                    <a:pt x="1" y="5620"/>
                  </a:lnTo>
                  <a:cubicBezTo>
                    <a:pt x="1" y="5703"/>
                    <a:pt x="72" y="5787"/>
                    <a:pt x="167" y="5787"/>
                  </a:cubicBezTo>
                  <a:lnTo>
                    <a:pt x="8335" y="5787"/>
                  </a:lnTo>
                  <a:cubicBezTo>
                    <a:pt x="8418" y="5787"/>
                    <a:pt x="8502" y="5703"/>
                    <a:pt x="8502" y="5620"/>
                  </a:cubicBezTo>
                  <a:lnTo>
                    <a:pt x="8502" y="167"/>
                  </a:lnTo>
                  <a:cubicBezTo>
                    <a:pt x="8466" y="84"/>
                    <a:pt x="8395" y="24"/>
                    <a:pt x="8311" y="24"/>
                  </a:cubicBezTo>
                  <a:lnTo>
                    <a:pt x="1334" y="24"/>
                  </a:lnTo>
                  <a:cubicBezTo>
                    <a:pt x="1251" y="24"/>
                    <a:pt x="1167" y="95"/>
                    <a:pt x="1167" y="191"/>
                  </a:cubicBezTo>
                  <a:cubicBezTo>
                    <a:pt x="1167" y="274"/>
                    <a:pt x="1251" y="346"/>
                    <a:pt x="1334" y="346"/>
                  </a:cubicBezTo>
                  <a:lnTo>
                    <a:pt x="4763" y="346"/>
                  </a:lnTo>
                  <a:lnTo>
                    <a:pt x="4763" y="4453"/>
                  </a:lnTo>
                  <a:lnTo>
                    <a:pt x="3882" y="4453"/>
                  </a:lnTo>
                  <a:lnTo>
                    <a:pt x="3882" y="3608"/>
                  </a:lnTo>
                  <a:cubicBezTo>
                    <a:pt x="3882" y="3346"/>
                    <a:pt x="3703" y="3084"/>
                    <a:pt x="3453" y="2977"/>
                  </a:cubicBezTo>
                  <a:lnTo>
                    <a:pt x="3037" y="2822"/>
                  </a:lnTo>
                  <a:lnTo>
                    <a:pt x="3037" y="2798"/>
                  </a:lnTo>
                  <a:lnTo>
                    <a:pt x="3037" y="2572"/>
                  </a:lnTo>
                  <a:cubicBezTo>
                    <a:pt x="3239" y="2417"/>
                    <a:pt x="3382" y="2167"/>
                    <a:pt x="3382" y="1893"/>
                  </a:cubicBezTo>
                  <a:lnTo>
                    <a:pt x="3382" y="1560"/>
                  </a:lnTo>
                  <a:cubicBezTo>
                    <a:pt x="3382" y="1179"/>
                    <a:pt x="3084" y="881"/>
                    <a:pt x="2703" y="881"/>
                  </a:cubicBezTo>
                  <a:lnTo>
                    <a:pt x="2370" y="881"/>
                  </a:lnTo>
                  <a:cubicBezTo>
                    <a:pt x="1989" y="881"/>
                    <a:pt x="1691" y="1179"/>
                    <a:pt x="1691" y="1560"/>
                  </a:cubicBezTo>
                  <a:lnTo>
                    <a:pt x="1691" y="1893"/>
                  </a:lnTo>
                  <a:cubicBezTo>
                    <a:pt x="1691" y="2179"/>
                    <a:pt x="1834" y="2417"/>
                    <a:pt x="2037" y="2572"/>
                  </a:cubicBezTo>
                  <a:lnTo>
                    <a:pt x="2037" y="2810"/>
                  </a:lnTo>
                  <a:lnTo>
                    <a:pt x="2037" y="2822"/>
                  </a:lnTo>
                  <a:lnTo>
                    <a:pt x="1620" y="2989"/>
                  </a:lnTo>
                  <a:cubicBezTo>
                    <a:pt x="1370" y="3084"/>
                    <a:pt x="1191" y="3346"/>
                    <a:pt x="1191" y="3608"/>
                  </a:cubicBezTo>
                  <a:lnTo>
                    <a:pt x="1191" y="4453"/>
                  </a:lnTo>
                  <a:lnTo>
                    <a:pt x="310" y="4453"/>
                  </a:lnTo>
                  <a:lnTo>
                    <a:pt x="310" y="334"/>
                  </a:lnTo>
                  <a:lnTo>
                    <a:pt x="667" y="334"/>
                  </a:lnTo>
                  <a:cubicBezTo>
                    <a:pt x="763" y="334"/>
                    <a:pt x="834" y="262"/>
                    <a:pt x="834" y="167"/>
                  </a:cubicBezTo>
                  <a:cubicBezTo>
                    <a:pt x="834" y="84"/>
                    <a:pt x="763" y="0"/>
                    <a:pt x="6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1"/>
            <p:cNvSpPr/>
            <p:nvPr/>
          </p:nvSpPr>
          <p:spPr>
            <a:xfrm>
              <a:off x="2278533" y="2937377"/>
              <a:ext cx="346788" cy="254704"/>
            </a:xfrm>
            <a:custGeom>
              <a:avLst/>
              <a:gdLst/>
              <a:ahLst/>
              <a:cxnLst/>
              <a:rect l="l" t="t" r="r" b="b"/>
              <a:pathLst>
                <a:path w="10895" h="8002" extrusionOk="0">
                  <a:moveTo>
                    <a:pt x="9871" y="310"/>
                  </a:moveTo>
                  <a:cubicBezTo>
                    <a:pt x="9978" y="310"/>
                    <a:pt x="10049" y="393"/>
                    <a:pt x="10049" y="489"/>
                  </a:cubicBezTo>
                  <a:lnTo>
                    <a:pt x="10049" y="6799"/>
                  </a:lnTo>
                  <a:lnTo>
                    <a:pt x="9692" y="6799"/>
                  </a:lnTo>
                  <a:cubicBezTo>
                    <a:pt x="9609" y="6799"/>
                    <a:pt x="9525" y="6882"/>
                    <a:pt x="9525" y="6966"/>
                  </a:cubicBezTo>
                  <a:cubicBezTo>
                    <a:pt x="9525" y="7061"/>
                    <a:pt x="9609" y="7132"/>
                    <a:pt x="9692" y="7132"/>
                  </a:cubicBezTo>
                  <a:lnTo>
                    <a:pt x="10537" y="7132"/>
                  </a:lnTo>
                  <a:cubicBezTo>
                    <a:pt x="10537" y="7132"/>
                    <a:pt x="10561" y="7132"/>
                    <a:pt x="10561" y="7144"/>
                  </a:cubicBezTo>
                  <a:lnTo>
                    <a:pt x="10561" y="7490"/>
                  </a:lnTo>
                  <a:cubicBezTo>
                    <a:pt x="10573" y="7585"/>
                    <a:pt x="10478" y="7668"/>
                    <a:pt x="10394" y="7668"/>
                  </a:cubicBezTo>
                  <a:lnTo>
                    <a:pt x="512" y="7668"/>
                  </a:lnTo>
                  <a:cubicBezTo>
                    <a:pt x="405" y="7668"/>
                    <a:pt x="334" y="7597"/>
                    <a:pt x="334" y="7490"/>
                  </a:cubicBezTo>
                  <a:lnTo>
                    <a:pt x="334" y="7144"/>
                  </a:lnTo>
                  <a:cubicBezTo>
                    <a:pt x="334" y="7144"/>
                    <a:pt x="334" y="7132"/>
                    <a:pt x="346" y="7132"/>
                  </a:cubicBezTo>
                  <a:lnTo>
                    <a:pt x="9037" y="7132"/>
                  </a:lnTo>
                  <a:cubicBezTo>
                    <a:pt x="9132" y="7132"/>
                    <a:pt x="9204" y="7061"/>
                    <a:pt x="9204" y="6966"/>
                  </a:cubicBezTo>
                  <a:cubicBezTo>
                    <a:pt x="9204" y="6882"/>
                    <a:pt x="9132" y="6799"/>
                    <a:pt x="9037" y="6799"/>
                  </a:cubicBezTo>
                  <a:lnTo>
                    <a:pt x="858" y="6799"/>
                  </a:lnTo>
                  <a:lnTo>
                    <a:pt x="858" y="489"/>
                  </a:lnTo>
                  <a:cubicBezTo>
                    <a:pt x="858" y="393"/>
                    <a:pt x="929" y="310"/>
                    <a:pt x="1036" y="310"/>
                  </a:cubicBezTo>
                  <a:close/>
                  <a:moveTo>
                    <a:pt x="1012" y="0"/>
                  </a:moveTo>
                  <a:cubicBezTo>
                    <a:pt x="738" y="0"/>
                    <a:pt x="512" y="227"/>
                    <a:pt x="512" y="512"/>
                  </a:cubicBezTo>
                  <a:lnTo>
                    <a:pt x="512" y="6823"/>
                  </a:lnTo>
                  <a:lnTo>
                    <a:pt x="334" y="6823"/>
                  </a:lnTo>
                  <a:cubicBezTo>
                    <a:pt x="155" y="6823"/>
                    <a:pt x="0" y="6966"/>
                    <a:pt x="0" y="7144"/>
                  </a:cubicBezTo>
                  <a:lnTo>
                    <a:pt x="0" y="7490"/>
                  </a:lnTo>
                  <a:cubicBezTo>
                    <a:pt x="0" y="7775"/>
                    <a:pt x="226" y="8001"/>
                    <a:pt x="512" y="8001"/>
                  </a:cubicBezTo>
                  <a:lnTo>
                    <a:pt x="10394" y="8001"/>
                  </a:lnTo>
                  <a:cubicBezTo>
                    <a:pt x="10680" y="8001"/>
                    <a:pt x="10894" y="7775"/>
                    <a:pt x="10894" y="7490"/>
                  </a:cubicBezTo>
                  <a:lnTo>
                    <a:pt x="10894" y="7144"/>
                  </a:lnTo>
                  <a:cubicBezTo>
                    <a:pt x="10883" y="6966"/>
                    <a:pt x="10728" y="6823"/>
                    <a:pt x="10561" y="6823"/>
                  </a:cubicBezTo>
                  <a:lnTo>
                    <a:pt x="10383" y="6823"/>
                  </a:lnTo>
                  <a:lnTo>
                    <a:pt x="10383" y="512"/>
                  </a:lnTo>
                  <a:cubicBezTo>
                    <a:pt x="10383" y="227"/>
                    <a:pt x="10156" y="0"/>
                    <a:pt x="98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00" name="Google Shape;400;p41"/>
          <p:cNvCxnSpPr>
            <a:endCxn id="391" idx="3"/>
          </p:cNvCxnSpPr>
          <p:nvPr/>
        </p:nvCxnSpPr>
        <p:spPr>
          <a:xfrm rot="10800000">
            <a:off x="6646559" y="1000400"/>
            <a:ext cx="2476200" cy="3600"/>
          </a:xfrm>
          <a:prstGeom prst="bentConnector3">
            <a:avLst>
              <a:gd name="adj1" fmla="val 50000"/>
            </a:avLst>
          </a:prstGeom>
          <a:noFill/>
          <a:ln w="9525" cap="flat" cmpd="sng">
            <a:solidFill>
              <a:srgbClr val="5C3DA4"/>
            </a:solidFill>
            <a:prstDash val="dash"/>
            <a:round/>
            <a:headEnd type="none" w="med" len="med"/>
            <a:tailEnd type="diamond" w="med" len="med"/>
          </a:ln>
        </p:spPr>
      </p:cxnSp>
      <p:cxnSp>
        <p:nvCxnSpPr>
          <p:cNvPr id="401" name="Google Shape;401;p41"/>
          <p:cNvCxnSpPr>
            <a:stCxn id="392" idx="3"/>
          </p:cNvCxnSpPr>
          <p:nvPr/>
        </p:nvCxnSpPr>
        <p:spPr>
          <a:xfrm>
            <a:off x="4944476" y="4081734"/>
            <a:ext cx="4199700" cy="0"/>
          </a:xfrm>
          <a:prstGeom prst="straightConnector1">
            <a:avLst/>
          </a:prstGeom>
          <a:noFill/>
          <a:ln w="9525" cap="flat" cmpd="sng">
            <a:solidFill>
              <a:srgbClr val="5C3DA4"/>
            </a:solidFill>
            <a:prstDash val="dash"/>
            <a:round/>
            <a:headEnd type="diamond" w="med" len="med"/>
            <a:tailEnd type="none" w="med" len="med"/>
          </a:ln>
        </p:spPr>
      </p:cxnSp>
      <p:grpSp>
        <p:nvGrpSpPr>
          <p:cNvPr id="402" name="Google Shape;402;p41"/>
          <p:cNvGrpSpPr/>
          <p:nvPr/>
        </p:nvGrpSpPr>
        <p:grpSpPr>
          <a:xfrm flipH="1">
            <a:off x="1449049" y="786193"/>
            <a:ext cx="397281" cy="428418"/>
            <a:chOff x="1271525" y="4920325"/>
            <a:chExt cx="655039" cy="706378"/>
          </a:xfrm>
        </p:grpSpPr>
        <p:sp>
          <p:nvSpPr>
            <p:cNvPr id="403" name="Google Shape;403;p41"/>
            <p:cNvSpPr/>
            <p:nvPr/>
          </p:nvSpPr>
          <p:spPr>
            <a:xfrm>
              <a:off x="1513164" y="4920325"/>
              <a:ext cx="413400" cy="4134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1"/>
            <p:cNvSpPr/>
            <p:nvPr/>
          </p:nvSpPr>
          <p:spPr>
            <a:xfrm>
              <a:off x="1271525" y="5375603"/>
              <a:ext cx="251100" cy="2511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Rectangle 17"/>
          <p:cNvSpPr/>
          <p:nvPr/>
        </p:nvSpPr>
        <p:spPr>
          <a:xfrm>
            <a:off x="8768508" y="4835723"/>
            <a:ext cx="383438" cy="307777"/>
          </a:xfrm>
          <a:prstGeom prst="rect">
            <a:avLst/>
          </a:prstGeom>
        </p:spPr>
        <p:txBody>
          <a:bodyPr wrap="none">
            <a:spAutoFit/>
          </a:bodyPr>
          <a:lstStyle/>
          <a:p>
            <a:r>
              <a:rPr lang="en" b="1" smtClean="0"/>
              <a:t>14</a:t>
            </a:r>
            <a:endParaRPr lang="en-US" b="1"/>
          </a:p>
        </p:txBody>
      </p:sp>
    </p:spTree>
    <p:extLst>
      <p:ext uri="{BB962C8B-B14F-4D97-AF65-F5344CB8AC3E}">
        <p14:creationId xmlns:p14="http://schemas.microsoft.com/office/powerpoint/2010/main" val="12159915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5" name="Google Shape;435;p44"/>
          <p:cNvSpPr txBox="1">
            <a:spLocks noGrp="1"/>
          </p:cNvSpPr>
          <p:nvPr>
            <p:ph type="title"/>
          </p:nvPr>
        </p:nvSpPr>
        <p:spPr>
          <a:xfrm>
            <a:off x="-3516" y="-83432"/>
            <a:ext cx="1622472" cy="53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smtClean="0">
                <a:latin typeface="+mn-lt"/>
              </a:rPr>
              <a:t>Kết luận</a:t>
            </a:r>
            <a:endParaRPr sz="2000">
              <a:latin typeface="+mn-lt"/>
            </a:endParaRPr>
          </a:p>
        </p:txBody>
      </p:sp>
      <p:sp>
        <p:nvSpPr>
          <p:cNvPr id="33" name="TextBox 32">
            <a:extLst>
              <a:ext uri="{FF2B5EF4-FFF2-40B4-BE49-F238E27FC236}">
                <a16:creationId xmlns:a16="http://schemas.microsoft.com/office/drawing/2014/main" id="{4B39040C-2279-5210-9B52-61BE629BBCCE}"/>
              </a:ext>
            </a:extLst>
          </p:cNvPr>
          <p:cNvSpPr txBox="1"/>
          <p:nvPr/>
        </p:nvSpPr>
        <p:spPr>
          <a:xfrm>
            <a:off x="807720" y="731792"/>
            <a:ext cx="7848600" cy="1103700"/>
          </a:xfrm>
          <a:prstGeom prst="rect">
            <a:avLst/>
          </a:prstGeom>
          <a:noFill/>
        </p:spPr>
        <p:txBody>
          <a:bodyPr wrap="square" rtlCol="0">
            <a:spAutoFit/>
          </a:bodyPr>
          <a:lstStyle/>
          <a:p>
            <a:pPr algn="just">
              <a:lnSpc>
                <a:spcPct val="120000"/>
              </a:lnSpc>
            </a:pPr>
            <a:r>
              <a:rPr lang="en-US">
                <a:effectLst/>
                <a:latin typeface="+mn-lt"/>
                <a:ea typeface="Times New Roman" panose="02020603050405020304" pitchFamily="18" charset="0"/>
              </a:rPr>
              <a:t>- </a:t>
            </a:r>
            <a:r>
              <a:rPr lang="vi-VN">
                <a:effectLst/>
                <a:latin typeface="+mn-lt"/>
                <a:ea typeface="Times New Roman" panose="02020603050405020304" pitchFamily="18" charset="0"/>
              </a:rPr>
              <a:t>Nắm vững khái niệm, nguyên tắc, và cơ chế hoạt </a:t>
            </a:r>
            <a:r>
              <a:rPr lang="vi-VN" smtClean="0">
                <a:effectLst/>
                <a:latin typeface="+mn-lt"/>
                <a:ea typeface="Times New Roman" panose="02020603050405020304" pitchFamily="18" charset="0"/>
              </a:rPr>
              <a:t>động của</a:t>
            </a:r>
            <a:r>
              <a:rPr lang="en-US">
                <a:latin typeface="+mn-lt"/>
                <a:ea typeface="Times New Roman" panose="02020603050405020304" pitchFamily="18" charset="0"/>
              </a:rPr>
              <a:t> </a:t>
            </a:r>
            <a:r>
              <a:rPr lang="en-US" smtClean="0">
                <a:latin typeface="+mn-lt"/>
                <a:ea typeface="Times New Roman" panose="02020603050405020304" pitchFamily="18" charset="0"/>
              </a:rPr>
              <a:t>một website được xây dựng với Laravel Framework</a:t>
            </a:r>
            <a:r>
              <a:rPr lang="vi-VN" smtClean="0">
                <a:effectLst/>
                <a:latin typeface="+mn-lt"/>
                <a:ea typeface="Times New Roman" panose="02020603050405020304" pitchFamily="18" charset="0"/>
              </a:rPr>
              <a:t>. </a:t>
            </a:r>
            <a:endParaRPr lang="vi-VN">
              <a:effectLst/>
              <a:latin typeface="+mn-lt"/>
              <a:ea typeface="Times New Roman" panose="02020603050405020304" pitchFamily="18" charset="0"/>
            </a:endParaRPr>
          </a:p>
          <a:p>
            <a:pPr algn="just">
              <a:lnSpc>
                <a:spcPct val="120000"/>
              </a:lnSpc>
            </a:pPr>
            <a:r>
              <a:rPr lang="en-US">
                <a:effectLst/>
                <a:latin typeface="+mn-lt"/>
                <a:ea typeface="Times New Roman" panose="02020603050405020304" pitchFamily="18" charset="0"/>
              </a:rPr>
              <a:t>- </a:t>
            </a:r>
            <a:r>
              <a:rPr lang="en-US" smtClean="0">
                <a:latin typeface="+mn-lt"/>
                <a:ea typeface="Times New Roman" panose="02020603050405020304" pitchFamily="18" charset="0"/>
              </a:rPr>
              <a:t>Ứng</a:t>
            </a:r>
            <a:r>
              <a:rPr lang="vi-VN" smtClean="0">
                <a:effectLst/>
                <a:latin typeface="+mn-lt"/>
                <a:ea typeface="Times New Roman" panose="02020603050405020304" pitchFamily="18" charset="0"/>
              </a:rPr>
              <a:t> </a:t>
            </a:r>
            <a:r>
              <a:rPr lang="vi-VN">
                <a:effectLst/>
                <a:latin typeface="+mn-lt"/>
                <a:ea typeface="Times New Roman" panose="02020603050405020304" pitchFamily="18" charset="0"/>
              </a:rPr>
              <a:t>dụng các nguyên </a:t>
            </a:r>
            <a:r>
              <a:rPr lang="vi-VN" smtClean="0">
                <a:effectLst/>
                <a:latin typeface="+mn-lt"/>
                <a:ea typeface="Times New Roman" panose="02020603050405020304" pitchFamily="18" charset="0"/>
              </a:rPr>
              <a:t>tắc</a:t>
            </a:r>
            <a:r>
              <a:rPr lang="en-US" smtClean="0">
                <a:effectLst/>
                <a:latin typeface="+mn-lt"/>
                <a:ea typeface="Times New Roman" panose="02020603050405020304" pitchFamily="18" charset="0"/>
              </a:rPr>
              <a:t> thiết kế phân mềm</a:t>
            </a:r>
            <a:r>
              <a:rPr lang="vi-VN" smtClean="0">
                <a:effectLst/>
                <a:latin typeface="+mn-lt"/>
                <a:ea typeface="Times New Roman" panose="02020603050405020304" pitchFamily="18" charset="0"/>
              </a:rPr>
              <a:t> và</a:t>
            </a:r>
            <a:r>
              <a:rPr lang="en-US" smtClean="0">
                <a:effectLst/>
                <a:latin typeface="+mn-lt"/>
                <a:ea typeface="Times New Roman" panose="02020603050405020304" pitchFamily="18" charset="0"/>
              </a:rPr>
              <a:t> các</a:t>
            </a:r>
            <a:r>
              <a:rPr lang="vi-VN" smtClean="0">
                <a:effectLst/>
                <a:latin typeface="+mn-lt"/>
                <a:ea typeface="Times New Roman" panose="02020603050405020304" pitchFamily="18" charset="0"/>
              </a:rPr>
              <a:t> </a:t>
            </a:r>
            <a:r>
              <a:rPr lang="vi-VN">
                <a:effectLst/>
                <a:latin typeface="+mn-lt"/>
                <a:ea typeface="Times New Roman" panose="02020603050405020304" pitchFamily="18" charset="0"/>
              </a:rPr>
              <a:t>công </a:t>
            </a:r>
            <a:r>
              <a:rPr lang="vi-VN" smtClean="0">
                <a:effectLst/>
                <a:latin typeface="+mn-lt"/>
                <a:ea typeface="Times New Roman" panose="02020603050405020304" pitchFamily="18" charset="0"/>
              </a:rPr>
              <a:t>nghệ</a:t>
            </a:r>
            <a:r>
              <a:rPr lang="en-US" smtClean="0">
                <a:effectLst/>
                <a:latin typeface="+mn-lt"/>
                <a:ea typeface="Times New Roman" panose="02020603050405020304" pitchFamily="18" charset="0"/>
              </a:rPr>
              <a:t> đã tìm hiểu</a:t>
            </a:r>
            <a:r>
              <a:rPr lang="vi-VN" smtClean="0">
                <a:effectLst/>
                <a:latin typeface="+mn-lt"/>
                <a:ea typeface="Times New Roman" panose="02020603050405020304" pitchFamily="18" charset="0"/>
              </a:rPr>
              <a:t> để </a:t>
            </a:r>
            <a:r>
              <a:rPr lang="vi-VN">
                <a:effectLst/>
                <a:latin typeface="+mn-lt"/>
                <a:ea typeface="Times New Roman" panose="02020603050405020304" pitchFamily="18" charset="0"/>
              </a:rPr>
              <a:t>xây dựng thành công </a:t>
            </a:r>
            <a:r>
              <a:rPr lang="en-US" smtClean="0">
                <a:latin typeface="+mn-lt"/>
                <a:ea typeface="Times New Roman" panose="02020603050405020304" pitchFamily="18" charset="0"/>
              </a:rPr>
              <a:t>website bán thiết bị tin học </a:t>
            </a:r>
            <a:r>
              <a:rPr lang="vi-VN">
                <a:latin typeface="+mn-lt"/>
                <a:ea typeface="Times New Roman" panose="02020603050405020304" pitchFamily="18" charset="0"/>
              </a:rPr>
              <a:t>với các chức </a:t>
            </a:r>
            <a:r>
              <a:rPr lang="vi-VN" smtClean="0">
                <a:latin typeface="+mn-lt"/>
                <a:ea typeface="Times New Roman" panose="02020603050405020304" pitchFamily="18" charset="0"/>
              </a:rPr>
              <a:t>năng</a:t>
            </a:r>
            <a:r>
              <a:rPr lang="en-US" smtClean="0">
                <a:latin typeface="+mn-lt"/>
                <a:ea typeface="Times New Roman" panose="02020603050405020304" pitchFamily="18" charset="0"/>
              </a:rPr>
              <a:t> </a:t>
            </a:r>
            <a:r>
              <a:rPr lang="vi-VN" smtClean="0">
                <a:latin typeface="+mn-lt"/>
                <a:ea typeface="Times New Roman" panose="02020603050405020304" pitchFamily="18" charset="0"/>
              </a:rPr>
              <a:t>đã </a:t>
            </a:r>
            <a:r>
              <a:rPr lang="vi-VN">
                <a:latin typeface="+mn-lt"/>
                <a:ea typeface="Times New Roman" panose="02020603050405020304" pitchFamily="18" charset="0"/>
              </a:rPr>
              <a:t>đặt ra</a:t>
            </a:r>
            <a:r>
              <a:rPr lang="en-US" smtClean="0">
                <a:latin typeface="+mn-lt"/>
                <a:ea typeface="Times New Roman" panose="02020603050405020304" pitchFamily="18" charset="0"/>
              </a:rPr>
              <a:t>.</a:t>
            </a:r>
            <a:endParaRPr lang="vi-VN">
              <a:effectLst/>
              <a:latin typeface="+mn-lt"/>
              <a:ea typeface="Times New Roman" panose="02020603050405020304" pitchFamily="18" charset="0"/>
            </a:endParaRPr>
          </a:p>
        </p:txBody>
      </p:sp>
      <p:sp>
        <p:nvSpPr>
          <p:cNvPr id="36" name="Google Shape;391;p41"/>
          <p:cNvSpPr/>
          <p:nvPr/>
        </p:nvSpPr>
        <p:spPr>
          <a:xfrm>
            <a:off x="163379" y="388642"/>
            <a:ext cx="547200" cy="45112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nvGrpSpPr>
          <p:cNvPr id="37" name="Google Shape;393;p41"/>
          <p:cNvGrpSpPr/>
          <p:nvPr/>
        </p:nvGrpSpPr>
        <p:grpSpPr>
          <a:xfrm>
            <a:off x="274933" y="436996"/>
            <a:ext cx="324091" cy="318019"/>
            <a:chOff x="1329585" y="1989925"/>
            <a:chExt cx="341472" cy="335074"/>
          </a:xfrm>
        </p:grpSpPr>
        <p:sp>
          <p:nvSpPr>
            <p:cNvPr id="38" name="Google Shape;394;p41"/>
            <p:cNvSpPr/>
            <p:nvPr/>
          </p:nvSpPr>
          <p:spPr>
            <a:xfrm>
              <a:off x="1562263" y="2097956"/>
              <a:ext cx="108795" cy="226661"/>
            </a:xfrm>
            <a:custGeom>
              <a:avLst/>
              <a:gdLst/>
              <a:ahLst/>
              <a:cxnLst/>
              <a:rect l="l" t="t" r="r" b="b"/>
              <a:pathLst>
                <a:path w="3418" h="7121" extrusionOk="0">
                  <a:moveTo>
                    <a:pt x="1155" y="345"/>
                  </a:moveTo>
                  <a:cubicBezTo>
                    <a:pt x="1215" y="345"/>
                    <a:pt x="1274" y="405"/>
                    <a:pt x="1274" y="465"/>
                  </a:cubicBezTo>
                  <a:lnTo>
                    <a:pt x="1274" y="536"/>
                  </a:lnTo>
                  <a:lnTo>
                    <a:pt x="1274" y="1107"/>
                  </a:lnTo>
                  <a:cubicBezTo>
                    <a:pt x="1274" y="1191"/>
                    <a:pt x="1346" y="1274"/>
                    <a:pt x="1429" y="1274"/>
                  </a:cubicBezTo>
                  <a:cubicBezTo>
                    <a:pt x="1524" y="1274"/>
                    <a:pt x="1596" y="1191"/>
                    <a:pt x="1596" y="1107"/>
                  </a:cubicBezTo>
                  <a:lnTo>
                    <a:pt x="1596" y="584"/>
                  </a:lnTo>
                  <a:cubicBezTo>
                    <a:pt x="1608" y="536"/>
                    <a:pt x="1655" y="524"/>
                    <a:pt x="1703" y="524"/>
                  </a:cubicBezTo>
                  <a:lnTo>
                    <a:pt x="1715" y="524"/>
                  </a:lnTo>
                  <a:cubicBezTo>
                    <a:pt x="1774" y="524"/>
                    <a:pt x="1834" y="584"/>
                    <a:pt x="1834" y="643"/>
                  </a:cubicBezTo>
                  <a:lnTo>
                    <a:pt x="1834" y="679"/>
                  </a:lnTo>
                  <a:lnTo>
                    <a:pt x="1834" y="1131"/>
                  </a:lnTo>
                  <a:cubicBezTo>
                    <a:pt x="1834" y="1227"/>
                    <a:pt x="1905" y="1298"/>
                    <a:pt x="2001" y="1298"/>
                  </a:cubicBezTo>
                  <a:cubicBezTo>
                    <a:pt x="2084" y="1298"/>
                    <a:pt x="2167" y="1227"/>
                    <a:pt x="2167" y="1131"/>
                  </a:cubicBezTo>
                  <a:lnTo>
                    <a:pt x="2167" y="715"/>
                  </a:lnTo>
                  <a:cubicBezTo>
                    <a:pt x="2179" y="679"/>
                    <a:pt x="2227" y="655"/>
                    <a:pt x="2263" y="655"/>
                  </a:cubicBezTo>
                  <a:lnTo>
                    <a:pt x="2286" y="655"/>
                  </a:lnTo>
                  <a:cubicBezTo>
                    <a:pt x="2346" y="655"/>
                    <a:pt x="2406" y="715"/>
                    <a:pt x="2406" y="774"/>
                  </a:cubicBezTo>
                  <a:lnTo>
                    <a:pt x="2406" y="893"/>
                  </a:lnTo>
                  <a:lnTo>
                    <a:pt x="2406" y="1238"/>
                  </a:lnTo>
                  <a:cubicBezTo>
                    <a:pt x="2406" y="1334"/>
                    <a:pt x="2477" y="1405"/>
                    <a:pt x="2560" y="1405"/>
                  </a:cubicBezTo>
                  <a:cubicBezTo>
                    <a:pt x="2656" y="1405"/>
                    <a:pt x="2727" y="1334"/>
                    <a:pt x="2727" y="1238"/>
                  </a:cubicBezTo>
                  <a:lnTo>
                    <a:pt x="2727" y="893"/>
                  </a:lnTo>
                  <a:cubicBezTo>
                    <a:pt x="2727" y="834"/>
                    <a:pt x="2787" y="774"/>
                    <a:pt x="2846" y="774"/>
                  </a:cubicBezTo>
                  <a:lnTo>
                    <a:pt x="2858" y="774"/>
                  </a:lnTo>
                  <a:cubicBezTo>
                    <a:pt x="2917" y="774"/>
                    <a:pt x="2977" y="834"/>
                    <a:pt x="2977" y="893"/>
                  </a:cubicBezTo>
                  <a:lnTo>
                    <a:pt x="2977" y="1691"/>
                  </a:lnTo>
                  <a:lnTo>
                    <a:pt x="2977" y="1703"/>
                  </a:lnTo>
                  <a:cubicBezTo>
                    <a:pt x="3001" y="1893"/>
                    <a:pt x="2977" y="2477"/>
                    <a:pt x="2679" y="2727"/>
                  </a:cubicBezTo>
                  <a:cubicBezTo>
                    <a:pt x="2644" y="2762"/>
                    <a:pt x="2620" y="2798"/>
                    <a:pt x="2620" y="2858"/>
                  </a:cubicBezTo>
                  <a:lnTo>
                    <a:pt x="2620" y="3393"/>
                  </a:lnTo>
                  <a:lnTo>
                    <a:pt x="1012" y="3393"/>
                  </a:lnTo>
                  <a:lnTo>
                    <a:pt x="1012" y="3024"/>
                  </a:lnTo>
                  <a:cubicBezTo>
                    <a:pt x="1012" y="2965"/>
                    <a:pt x="989" y="2917"/>
                    <a:pt x="941" y="2893"/>
                  </a:cubicBezTo>
                  <a:cubicBezTo>
                    <a:pt x="989" y="2846"/>
                    <a:pt x="417" y="2417"/>
                    <a:pt x="393" y="1953"/>
                  </a:cubicBezTo>
                  <a:cubicBezTo>
                    <a:pt x="381" y="1691"/>
                    <a:pt x="358" y="1358"/>
                    <a:pt x="465" y="1274"/>
                  </a:cubicBezTo>
                  <a:cubicBezTo>
                    <a:pt x="501" y="1247"/>
                    <a:pt x="550" y="1234"/>
                    <a:pt x="617" y="1234"/>
                  </a:cubicBezTo>
                  <a:cubicBezTo>
                    <a:pt x="640" y="1234"/>
                    <a:pt x="664" y="1235"/>
                    <a:pt x="691" y="1238"/>
                  </a:cubicBezTo>
                  <a:lnTo>
                    <a:pt x="691" y="1465"/>
                  </a:lnTo>
                  <a:cubicBezTo>
                    <a:pt x="691" y="1548"/>
                    <a:pt x="762" y="1631"/>
                    <a:pt x="858" y="1631"/>
                  </a:cubicBezTo>
                  <a:cubicBezTo>
                    <a:pt x="941" y="1631"/>
                    <a:pt x="1012" y="1548"/>
                    <a:pt x="1012" y="1465"/>
                  </a:cubicBezTo>
                  <a:lnTo>
                    <a:pt x="1012" y="465"/>
                  </a:lnTo>
                  <a:cubicBezTo>
                    <a:pt x="1012" y="405"/>
                    <a:pt x="1072" y="345"/>
                    <a:pt x="1132" y="345"/>
                  </a:cubicBezTo>
                  <a:close/>
                  <a:moveTo>
                    <a:pt x="2941" y="3691"/>
                  </a:moveTo>
                  <a:lnTo>
                    <a:pt x="2941" y="4215"/>
                  </a:lnTo>
                  <a:lnTo>
                    <a:pt x="810" y="4215"/>
                  </a:lnTo>
                  <a:lnTo>
                    <a:pt x="810" y="3691"/>
                  </a:lnTo>
                  <a:close/>
                  <a:moveTo>
                    <a:pt x="2941" y="4548"/>
                  </a:moveTo>
                  <a:lnTo>
                    <a:pt x="2941" y="6787"/>
                  </a:lnTo>
                  <a:lnTo>
                    <a:pt x="810" y="6787"/>
                  </a:lnTo>
                  <a:lnTo>
                    <a:pt x="810" y="4548"/>
                  </a:lnTo>
                  <a:close/>
                  <a:moveTo>
                    <a:pt x="1132" y="0"/>
                  </a:moveTo>
                  <a:cubicBezTo>
                    <a:pt x="882" y="0"/>
                    <a:pt x="667" y="215"/>
                    <a:pt x="667" y="465"/>
                  </a:cubicBezTo>
                  <a:lnTo>
                    <a:pt x="667" y="893"/>
                  </a:lnTo>
                  <a:cubicBezTo>
                    <a:pt x="645" y="892"/>
                    <a:pt x="623" y="891"/>
                    <a:pt x="602" y="891"/>
                  </a:cubicBezTo>
                  <a:cubicBezTo>
                    <a:pt x="453" y="891"/>
                    <a:pt x="332" y="927"/>
                    <a:pt x="239" y="1000"/>
                  </a:cubicBezTo>
                  <a:cubicBezTo>
                    <a:pt x="0" y="1191"/>
                    <a:pt x="36" y="1584"/>
                    <a:pt x="48" y="1965"/>
                  </a:cubicBezTo>
                  <a:cubicBezTo>
                    <a:pt x="72" y="2489"/>
                    <a:pt x="536" y="2905"/>
                    <a:pt x="715" y="3060"/>
                  </a:cubicBezTo>
                  <a:lnTo>
                    <a:pt x="715" y="3334"/>
                  </a:lnTo>
                  <a:lnTo>
                    <a:pt x="631" y="3334"/>
                  </a:lnTo>
                  <a:cubicBezTo>
                    <a:pt x="536" y="3334"/>
                    <a:pt x="465" y="3405"/>
                    <a:pt x="465" y="3501"/>
                  </a:cubicBezTo>
                  <a:lnTo>
                    <a:pt x="465" y="4370"/>
                  </a:lnTo>
                  <a:lnTo>
                    <a:pt x="465" y="6953"/>
                  </a:lnTo>
                  <a:cubicBezTo>
                    <a:pt x="465" y="7049"/>
                    <a:pt x="536" y="7120"/>
                    <a:pt x="631" y="7120"/>
                  </a:cubicBezTo>
                  <a:lnTo>
                    <a:pt x="3096" y="7120"/>
                  </a:lnTo>
                  <a:cubicBezTo>
                    <a:pt x="3191" y="7120"/>
                    <a:pt x="3263" y="7049"/>
                    <a:pt x="3263" y="6953"/>
                  </a:cubicBezTo>
                  <a:lnTo>
                    <a:pt x="3263" y="4370"/>
                  </a:lnTo>
                  <a:lnTo>
                    <a:pt x="3263" y="3501"/>
                  </a:lnTo>
                  <a:cubicBezTo>
                    <a:pt x="3263" y="3429"/>
                    <a:pt x="3191" y="3358"/>
                    <a:pt x="3096" y="3358"/>
                  </a:cubicBezTo>
                  <a:lnTo>
                    <a:pt x="3001" y="3358"/>
                  </a:lnTo>
                  <a:lnTo>
                    <a:pt x="3001" y="2893"/>
                  </a:lnTo>
                  <a:cubicBezTo>
                    <a:pt x="3418" y="2477"/>
                    <a:pt x="3370" y="1727"/>
                    <a:pt x="3358" y="1643"/>
                  </a:cubicBezTo>
                  <a:lnTo>
                    <a:pt x="3358" y="869"/>
                  </a:lnTo>
                  <a:cubicBezTo>
                    <a:pt x="3358" y="619"/>
                    <a:pt x="3144" y="405"/>
                    <a:pt x="2894" y="405"/>
                  </a:cubicBezTo>
                  <a:lnTo>
                    <a:pt x="2870" y="405"/>
                  </a:lnTo>
                  <a:cubicBezTo>
                    <a:pt x="2798" y="405"/>
                    <a:pt x="2727" y="417"/>
                    <a:pt x="2656" y="465"/>
                  </a:cubicBezTo>
                  <a:cubicBezTo>
                    <a:pt x="2560" y="357"/>
                    <a:pt x="2441" y="286"/>
                    <a:pt x="2298" y="286"/>
                  </a:cubicBezTo>
                  <a:lnTo>
                    <a:pt x="2275" y="286"/>
                  </a:lnTo>
                  <a:cubicBezTo>
                    <a:pt x="2203" y="286"/>
                    <a:pt x="2132" y="298"/>
                    <a:pt x="2072" y="345"/>
                  </a:cubicBezTo>
                  <a:cubicBezTo>
                    <a:pt x="1977" y="238"/>
                    <a:pt x="1870" y="179"/>
                    <a:pt x="1727" y="179"/>
                  </a:cubicBezTo>
                  <a:lnTo>
                    <a:pt x="1715" y="179"/>
                  </a:lnTo>
                  <a:cubicBezTo>
                    <a:pt x="1655" y="179"/>
                    <a:pt x="1596" y="203"/>
                    <a:pt x="1536" y="215"/>
                  </a:cubicBezTo>
                  <a:cubicBezTo>
                    <a:pt x="1465" y="95"/>
                    <a:pt x="1310" y="0"/>
                    <a:pt x="1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9" name="Google Shape;395;p41"/>
            <p:cNvSpPr/>
            <p:nvPr/>
          </p:nvSpPr>
          <p:spPr>
            <a:xfrm>
              <a:off x="1406137" y="1989925"/>
              <a:ext cx="198587" cy="335074"/>
            </a:xfrm>
            <a:custGeom>
              <a:avLst/>
              <a:gdLst/>
              <a:ahLst/>
              <a:cxnLst/>
              <a:rect l="l" t="t" r="r" b="b"/>
              <a:pathLst>
                <a:path w="6239" h="10527" extrusionOk="0">
                  <a:moveTo>
                    <a:pt x="643" y="346"/>
                  </a:moveTo>
                  <a:lnTo>
                    <a:pt x="1060" y="382"/>
                  </a:lnTo>
                  <a:lnTo>
                    <a:pt x="941" y="644"/>
                  </a:lnTo>
                  <a:lnTo>
                    <a:pt x="643" y="346"/>
                  </a:lnTo>
                  <a:close/>
                  <a:moveTo>
                    <a:pt x="1393" y="453"/>
                  </a:moveTo>
                  <a:lnTo>
                    <a:pt x="2465" y="894"/>
                  </a:lnTo>
                  <a:lnTo>
                    <a:pt x="2346" y="1334"/>
                  </a:lnTo>
                  <a:lnTo>
                    <a:pt x="1203" y="858"/>
                  </a:lnTo>
                  <a:lnTo>
                    <a:pt x="1393" y="453"/>
                  </a:lnTo>
                  <a:close/>
                  <a:moveTo>
                    <a:pt x="4965" y="1942"/>
                  </a:moveTo>
                  <a:lnTo>
                    <a:pt x="5346" y="2108"/>
                  </a:lnTo>
                  <a:lnTo>
                    <a:pt x="5144" y="2525"/>
                  </a:lnTo>
                  <a:lnTo>
                    <a:pt x="4834" y="2382"/>
                  </a:lnTo>
                  <a:cubicBezTo>
                    <a:pt x="4846" y="2370"/>
                    <a:pt x="4846" y="2370"/>
                    <a:pt x="4846" y="2358"/>
                  </a:cubicBezTo>
                  <a:lnTo>
                    <a:pt x="4965" y="1942"/>
                  </a:lnTo>
                  <a:close/>
                  <a:moveTo>
                    <a:pt x="5656" y="2239"/>
                  </a:moveTo>
                  <a:lnTo>
                    <a:pt x="5834" y="2311"/>
                  </a:lnTo>
                  <a:cubicBezTo>
                    <a:pt x="5858" y="2323"/>
                    <a:pt x="5882" y="2346"/>
                    <a:pt x="5894" y="2370"/>
                  </a:cubicBezTo>
                  <a:cubicBezTo>
                    <a:pt x="5906" y="2406"/>
                    <a:pt x="5906" y="2430"/>
                    <a:pt x="5894" y="2442"/>
                  </a:cubicBezTo>
                  <a:lnTo>
                    <a:pt x="5798" y="2668"/>
                  </a:lnTo>
                  <a:cubicBezTo>
                    <a:pt x="5787" y="2704"/>
                    <a:pt x="5775" y="2716"/>
                    <a:pt x="5739" y="2727"/>
                  </a:cubicBezTo>
                  <a:cubicBezTo>
                    <a:pt x="5727" y="2733"/>
                    <a:pt x="5712" y="2736"/>
                    <a:pt x="5699" y="2736"/>
                  </a:cubicBezTo>
                  <a:cubicBezTo>
                    <a:pt x="5685" y="2736"/>
                    <a:pt x="5673" y="2733"/>
                    <a:pt x="5667" y="2727"/>
                  </a:cubicBezTo>
                  <a:lnTo>
                    <a:pt x="5477" y="2632"/>
                  </a:lnTo>
                  <a:lnTo>
                    <a:pt x="5656" y="2239"/>
                  </a:lnTo>
                  <a:close/>
                  <a:moveTo>
                    <a:pt x="3060" y="453"/>
                  </a:moveTo>
                  <a:cubicBezTo>
                    <a:pt x="3096" y="453"/>
                    <a:pt x="3120" y="477"/>
                    <a:pt x="3143" y="513"/>
                  </a:cubicBezTo>
                  <a:cubicBezTo>
                    <a:pt x="3155" y="537"/>
                    <a:pt x="3155" y="572"/>
                    <a:pt x="3155" y="596"/>
                  </a:cubicBezTo>
                  <a:lnTo>
                    <a:pt x="3143" y="668"/>
                  </a:lnTo>
                  <a:lnTo>
                    <a:pt x="2941" y="1358"/>
                  </a:lnTo>
                  <a:cubicBezTo>
                    <a:pt x="2917" y="1453"/>
                    <a:pt x="2977" y="1537"/>
                    <a:pt x="3060" y="1561"/>
                  </a:cubicBezTo>
                  <a:lnTo>
                    <a:pt x="3108" y="1561"/>
                  </a:lnTo>
                  <a:cubicBezTo>
                    <a:pt x="3179" y="1561"/>
                    <a:pt x="3239" y="1525"/>
                    <a:pt x="3274" y="1442"/>
                  </a:cubicBezTo>
                  <a:lnTo>
                    <a:pt x="3465" y="799"/>
                  </a:lnTo>
                  <a:cubicBezTo>
                    <a:pt x="3501" y="763"/>
                    <a:pt x="3536" y="751"/>
                    <a:pt x="3584" y="751"/>
                  </a:cubicBezTo>
                  <a:lnTo>
                    <a:pt x="3596" y="751"/>
                  </a:lnTo>
                  <a:cubicBezTo>
                    <a:pt x="3631" y="751"/>
                    <a:pt x="3655" y="775"/>
                    <a:pt x="3679" y="811"/>
                  </a:cubicBezTo>
                  <a:cubicBezTo>
                    <a:pt x="3691" y="834"/>
                    <a:pt x="3691" y="870"/>
                    <a:pt x="3691" y="894"/>
                  </a:cubicBezTo>
                  <a:lnTo>
                    <a:pt x="3512" y="1489"/>
                  </a:lnTo>
                  <a:cubicBezTo>
                    <a:pt x="3477" y="1584"/>
                    <a:pt x="3536" y="1668"/>
                    <a:pt x="3631" y="1704"/>
                  </a:cubicBezTo>
                  <a:lnTo>
                    <a:pt x="3679" y="1704"/>
                  </a:lnTo>
                  <a:cubicBezTo>
                    <a:pt x="3751" y="1704"/>
                    <a:pt x="3810" y="1656"/>
                    <a:pt x="3834" y="1584"/>
                  </a:cubicBezTo>
                  <a:lnTo>
                    <a:pt x="4001" y="1025"/>
                  </a:lnTo>
                  <a:cubicBezTo>
                    <a:pt x="4026" y="999"/>
                    <a:pt x="4052" y="980"/>
                    <a:pt x="4082" y="980"/>
                  </a:cubicBezTo>
                  <a:cubicBezTo>
                    <a:pt x="4094" y="980"/>
                    <a:pt x="4106" y="982"/>
                    <a:pt x="4120" y="989"/>
                  </a:cubicBezTo>
                  <a:lnTo>
                    <a:pt x="4132" y="989"/>
                  </a:lnTo>
                  <a:cubicBezTo>
                    <a:pt x="4191" y="1001"/>
                    <a:pt x="4239" y="1061"/>
                    <a:pt x="4227" y="1132"/>
                  </a:cubicBezTo>
                  <a:lnTo>
                    <a:pt x="4191" y="1239"/>
                  </a:lnTo>
                  <a:lnTo>
                    <a:pt x="4048" y="1704"/>
                  </a:lnTo>
                  <a:cubicBezTo>
                    <a:pt x="4012" y="1787"/>
                    <a:pt x="4060" y="1882"/>
                    <a:pt x="4155" y="1906"/>
                  </a:cubicBezTo>
                  <a:cubicBezTo>
                    <a:pt x="4167" y="1906"/>
                    <a:pt x="4179" y="1918"/>
                    <a:pt x="4191" y="1918"/>
                  </a:cubicBezTo>
                  <a:cubicBezTo>
                    <a:pt x="4274" y="1918"/>
                    <a:pt x="4334" y="1882"/>
                    <a:pt x="4358" y="1799"/>
                  </a:cubicBezTo>
                  <a:lnTo>
                    <a:pt x="4513" y="1346"/>
                  </a:lnTo>
                  <a:cubicBezTo>
                    <a:pt x="4523" y="1293"/>
                    <a:pt x="4572" y="1249"/>
                    <a:pt x="4633" y="1249"/>
                  </a:cubicBezTo>
                  <a:cubicBezTo>
                    <a:pt x="4641" y="1249"/>
                    <a:pt x="4648" y="1250"/>
                    <a:pt x="4655" y="1251"/>
                  </a:cubicBezTo>
                  <a:lnTo>
                    <a:pt x="4667" y="1251"/>
                  </a:lnTo>
                  <a:cubicBezTo>
                    <a:pt x="4727" y="1263"/>
                    <a:pt x="4774" y="1323"/>
                    <a:pt x="4763" y="1406"/>
                  </a:cubicBezTo>
                  <a:lnTo>
                    <a:pt x="4513" y="2299"/>
                  </a:lnTo>
                  <a:lnTo>
                    <a:pt x="4513" y="2311"/>
                  </a:lnTo>
                  <a:cubicBezTo>
                    <a:pt x="4524" y="2311"/>
                    <a:pt x="4417" y="3025"/>
                    <a:pt x="3989" y="3239"/>
                  </a:cubicBezTo>
                  <a:cubicBezTo>
                    <a:pt x="3929" y="3263"/>
                    <a:pt x="3893" y="3323"/>
                    <a:pt x="3893" y="3382"/>
                  </a:cubicBezTo>
                  <a:lnTo>
                    <a:pt x="3893" y="3894"/>
                  </a:lnTo>
                  <a:lnTo>
                    <a:pt x="2310" y="3894"/>
                  </a:lnTo>
                  <a:lnTo>
                    <a:pt x="2310" y="3085"/>
                  </a:lnTo>
                  <a:cubicBezTo>
                    <a:pt x="2310" y="3037"/>
                    <a:pt x="2286" y="3013"/>
                    <a:pt x="2262" y="2977"/>
                  </a:cubicBezTo>
                  <a:cubicBezTo>
                    <a:pt x="2262" y="2977"/>
                    <a:pt x="1798" y="2430"/>
                    <a:pt x="1893" y="1965"/>
                  </a:cubicBezTo>
                  <a:cubicBezTo>
                    <a:pt x="1917" y="1823"/>
                    <a:pt x="1941" y="1656"/>
                    <a:pt x="1977" y="1537"/>
                  </a:cubicBezTo>
                  <a:lnTo>
                    <a:pt x="2274" y="1668"/>
                  </a:lnTo>
                  <a:cubicBezTo>
                    <a:pt x="2286" y="1715"/>
                    <a:pt x="2334" y="1763"/>
                    <a:pt x="2393" y="1775"/>
                  </a:cubicBezTo>
                  <a:cubicBezTo>
                    <a:pt x="2412" y="1782"/>
                    <a:pt x="2431" y="1785"/>
                    <a:pt x="2449" y="1785"/>
                  </a:cubicBezTo>
                  <a:cubicBezTo>
                    <a:pt x="2520" y="1785"/>
                    <a:pt x="2579" y="1732"/>
                    <a:pt x="2608" y="1656"/>
                  </a:cubicBezTo>
                  <a:lnTo>
                    <a:pt x="2905" y="537"/>
                  </a:lnTo>
                  <a:cubicBezTo>
                    <a:pt x="2905" y="513"/>
                    <a:pt x="2929" y="477"/>
                    <a:pt x="2953" y="465"/>
                  </a:cubicBezTo>
                  <a:cubicBezTo>
                    <a:pt x="2989" y="453"/>
                    <a:pt x="3012" y="453"/>
                    <a:pt x="3048" y="453"/>
                  </a:cubicBezTo>
                  <a:close/>
                  <a:moveTo>
                    <a:pt x="4132" y="4263"/>
                  </a:moveTo>
                  <a:lnTo>
                    <a:pt x="4132" y="4787"/>
                  </a:lnTo>
                  <a:lnTo>
                    <a:pt x="2012" y="4787"/>
                  </a:lnTo>
                  <a:lnTo>
                    <a:pt x="2012" y="4263"/>
                  </a:lnTo>
                  <a:close/>
                  <a:moveTo>
                    <a:pt x="191" y="1"/>
                  </a:moveTo>
                  <a:cubicBezTo>
                    <a:pt x="119" y="1"/>
                    <a:pt x="60" y="37"/>
                    <a:pt x="24" y="108"/>
                  </a:cubicBezTo>
                  <a:cubicBezTo>
                    <a:pt x="0" y="168"/>
                    <a:pt x="12" y="239"/>
                    <a:pt x="60" y="299"/>
                  </a:cubicBezTo>
                  <a:lnTo>
                    <a:pt x="845" y="1072"/>
                  </a:lnTo>
                  <a:lnTo>
                    <a:pt x="857" y="1084"/>
                  </a:lnTo>
                  <a:lnTo>
                    <a:pt x="869" y="1084"/>
                  </a:lnTo>
                  <a:cubicBezTo>
                    <a:pt x="893" y="1108"/>
                    <a:pt x="917" y="1120"/>
                    <a:pt x="953" y="1120"/>
                  </a:cubicBezTo>
                  <a:lnTo>
                    <a:pt x="1667" y="1418"/>
                  </a:lnTo>
                  <a:cubicBezTo>
                    <a:pt x="1607" y="1561"/>
                    <a:pt x="1572" y="1763"/>
                    <a:pt x="1548" y="1918"/>
                  </a:cubicBezTo>
                  <a:cubicBezTo>
                    <a:pt x="1453" y="2442"/>
                    <a:pt x="1822" y="2989"/>
                    <a:pt x="1941" y="3156"/>
                  </a:cubicBezTo>
                  <a:lnTo>
                    <a:pt x="1941" y="3918"/>
                  </a:lnTo>
                  <a:lnTo>
                    <a:pt x="1810" y="3918"/>
                  </a:lnTo>
                  <a:cubicBezTo>
                    <a:pt x="1726" y="3918"/>
                    <a:pt x="1643" y="3990"/>
                    <a:pt x="1643" y="4085"/>
                  </a:cubicBezTo>
                  <a:lnTo>
                    <a:pt x="1643" y="4942"/>
                  </a:lnTo>
                  <a:lnTo>
                    <a:pt x="1643" y="10359"/>
                  </a:lnTo>
                  <a:cubicBezTo>
                    <a:pt x="1643" y="10455"/>
                    <a:pt x="1726" y="10526"/>
                    <a:pt x="1810" y="10526"/>
                  </a:cubicBezTo>
                  <a:lnTo>
                    <a:pt x="4286" y="10526"/>
                  </a:lnTo>
                  <a:cubicBezTo>
                    <a:pt x="4370" y="10526"/>
                    <a:pt x="4453" y="10455"/>
                    <a:pt x="4453" y="10359"/>
                  </a:cubicBezTo>
                  <a:lnTo>
                    <a:pt x="4453" y="6168"/>
                  </a:lnTo>
                  <a:cubicBezTo>
                    <a:pt x="4453" y="6073"/>
                    <a:pt x="4370" y="6002"/>
                    <a:pt x="4286" y="6002"/>
                  </a:cubicBezTo>
                  <a:cubicBezTo>
                    <a:pt x="4191" y="6002"/>
                    <a:pt x="4120" y="6073"/>
                    <a:pt x="4120" y="6168"/>
                  </a:cubicBezTo>
                  <a:lnTo>
                    <a:pt x="4120" y="10181"/>
                  </a:lnTo>
                  <a:lnTo>
                    <a:pt x="2012" y="10181"/>
                  </a:lnTo>
                  <a:lnTo>
                    <a:pt x="2012" y="5109"/>
                  </a:lnTo>
                  <a:lnTo>
                    <a:pt x="4132" y="5109"/>
                  </a:lnTo>
                  <a:lnTo>
                    <a:pt x="4132" y="5394"/>
                  </a:lnTo>
                  <a:lnTo>
                    <a:pt x="4132" y="5585"/>
                  </a:lnTo>
                  <a:cubicBezTo>
                    <a:pt x="4132" y="5668"/>
                    <a:pt x="4215" y="5752"/>
                    <a:pt x="4298" y="5752"/>
                  </a:cubicBezTo>
                  <a:cubicBezTo>
                    <a:pt x="4393" y="5752"/>
                    <a:pt x="4465" y="5668"/>
                    <a:pt x="4465" y="5585"/>
                  </a:cubicBezTo>
                  <a:lnTo>
                    <a:pt x="4465" y="5394"/>
                  </a:lnTo>
                  <a:lnTo>
                    <a:pt x="4465" y="4942"/>
                  </a:lnTo>
                  <a:lnTo>
                    <a:pt x="4465" y="4085"/>
                  </a:lnTo>
                  <a:cubicBezTo>
                    <a:pt x="4465" y="3990"/>
                    <a:pt x="4393" y="3918"/>
                    <a:pt x="4298" y="3918"/>
                  </a:cubicBezTo>
                  <a:lnTo>
                    <a:pt x="4239" y="3918"/>
                  </a:lnTo>
                  <a:lnTo>
                    <a:pt x="4239" y="3489"/>
                  </a:lnTo>
                  <a:cubicBezTo>
                    <a:pt x="4524" y="3299"/>
                    <a:pt x="4667" y="2966"/>
                    <a:pt x="4763" y="2716"/>
                  </a:cubicBezTo>
                  <a:lnTo>
                    <a:pt x="5525" y="3037"/>
                  </a:lnTo>
                  <a:cubicBezTo>
                    <a:pt x="5584" y="3073"/>
                    <a:pt x="5644" y="3073"/>
                    <a:pt x="5703" y="3073"/>
                  </a:cubicBezTo>
                  <a:cubicBezTo>
                    <a:pt x="5763" y="3073"/>
                    <a:pt x="5822" y="3049"/>
                    <a:pt x="5858" y="3037"/>
                  </a:cubicBezTo>
                  <a:cubicBezTo>
                    <a:pt x="5965" y="3001"/>
                    <a:pt x="6060" y="2906"/>
                    <a:pt x="6096" y="2799"/>
                  </a:cubicBezTo>
                  <a:lnTo>
                    <a:pt x="6191" y="2585"/>
                  </a:lnTo>
                  <a:cubicBezTo>
                    <a:pt x="6239" y="2477"/>
                    <a:pt x="6239" y="2358"/>
                    <a:pt x="6191" y="2239"/>
                  </a:cubicBezTo>
                  <a:cubicBezTo>
                    <a:pt x="6144" y="2132"/>
                    <a:pt x="6060" y="2037"/>
                    <a:pt x="5953" y="2001"/>
                  </a:cubicBezTo>
                  <a:lnTo>
                    <a:pt x="5048" y="1608"/>
                  </a:lnTo>
                  <a:lnTo>
                    <a:pt x="5084" y="1465"/>
                  </a:lnTo>
                  <a:cubicBezTo>
                    <a:pt x="5120" y="1346"/>
                    <a:pt x="5108" y="1227"/>
                    <a:pt x="5025" y="1120"/>
                  </a:cubicBezTo>
                  <a:cubicBezTo>
                    <a:pt x="4965" y="1013"/>
                    <a:pt x="4870" y="942"/>
                    <a:pt x="4751" y="906"/>
                  </a:cubicBezTo>
                  <a:lnTo>
                    <a:pt x="4727" y="906"/>
                  </a:lnTo>
                  <a:cubicBezTo>
                    <a:pt x="4691" y="900"/>
                    <a:pt x="4655" y="897"/>
                    <a:pt x="4620" y="897"/>
                  </a:cubicBezTo>
                  <a:cubicBezTo>
                    <a:pt x="4584" y="897"/>
                    <a:pt x="4548" y="900"/>
                    <a:pt x="4513" y="906"/>
                  </a:cubicBezTo>
                  <a:cubicBezTo>
                    <a:pt x="4453" y="787"/>
                    <a:pt x="4346" y="691"/>
                    <a:pt x="4191" y="656"/>
                  </a:cubicBezTo>
                  <a:lnTo>
                    <a:pt x="4179" y="656"/>
                  </a:lnTo>
                  <a:cubicBezTo>
                    <a:pt x="4143" y="650"/>
                    <a:pt x="4108" y="647"/>
                    <a:pt x="4071" y="647"/>
                  </a:cubicBezTo>
                  <a:cubicBezTo>
                    <a:pt x="4033" y="647"/>
                    <a:pt x="3995" y="650"/>
                    <a:pt x="3953" y="656"/>
                  </a:cubicBezTo>
                  <a:cubicBezTo>
                    <a:pt x="3953" y="644"/>
                    <a:pt x="3941" y="632"/>
                    <a:pt x="3941" y="632"/>
                  </a:cubicBezTo>
                  <a:cubicBezTo>
                    <a:pt x="3882" y="525"/>
                    <a:pt x="3774" y="453"/>
                    <a:pt x="3655" y="418"/>
                  </a:cubicBezTo>
                  <a:lnTo>
                    <a:pt x="3643" y="418"/>
                  </a:lnTo>
                  <a:cubicBezTo>
                    <a:pt x="3614" y="412"/>
                    <a:pt x="3584" y="409"/>
                    <a:pt x="3554" y="409"/>
                  </a:cubicBezTo>
                  <a:cubicBezTo>
                    <a:pt x="3524" y="409"/>
                    <a:pt x="3495" y="412"/>
                    <a:pt x="3465" y="418"/>
                  </a:cubicBezTo>
                  <a:lnTo>
                    <a:pt x="3417" y="334"/>
                  </a:lnTo>
                  <a:cubicBezTo>
                    <a:pt x="3358" y="227"/>
                    <a:pt x="3250" y="156"/>
                    <a:pt x="3143" y="120"/>
                  </a:cubicBezTo>
                  <a:lnTo>
                    <a:pt x="3120" y="120"/>
                  </a:lnTo>
                  <a:cubicBezTo>
                    <a:pt x="3083" y="113"/>
                    <a:pt x="3047" y="109"/>
                    <a:pt x="3012" y="109"/>
                  </a:cubicBezTo>
                  <a:cubicBezTo>
                    <a:pt x="2931" y="109"/>
                    <a:pt x="2853" y="130"/>
                    <a:pt x="2786" y="180"/>
                  </a:cubicBezTo>
                  <a:cubicBezTo>
                    <a:pt x="2679" y="239"/>
                    <a:pt x="2608" y="346"/>
                    <a:pt x="2572" y="465"/>
                  </a:cubicBezTo>
                  <a:lnTo>
                    <a:pt x="2548" y="572"/>
                  </a:lnTo>
                  <a:lnTo>
                    <a:pt x="1369" y="72"/>
                  </a:lnTo>
                  <a:lnTo>
                    <a:pt x="1310" y="72"/>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40" name="Google Shape;396;p41"/>
            <p:cNvSpPr/>
            <p:nvPr/>
          </p:nvSpPr>
          <p:spPr>
            <a:xfrm>
              <a:off x="1329585" y="2127494"/>
              <a:ext cx="108795" cy="197123"/>
            </a:xfrm>
            <a:custGeom>
              <a:avLst/>
              <a:gdLst/>
              <a:ahLst/>
              <a:cxnLst/>
              <a:rect l="l" t="t" r="r" b="b"/>
              <a:pathLst>
                <a:path w="3418" h="6193" extrusionOk="0">
                  <a:moveTo>
                    <a:pt x="1155" y="358"/>
                  </a:moveTo>
                  <a:cubicBezTo>
                    <a:pt x="1214" y="358"/>
                    <a:pt x="1274" y="418"/>
                    <a:pt x="1274" y="477"/>
                  </a:cubicBezTo>
                  <a:lnTo>
                    <a:pt x="1274" y="549"/>
                  </a:lnTo>
                  <a:lnTo>
                    <a:pt x="1274" y="1120"/>
                  </a:lnTo>
                  <a:cubicBezTo>
                    <a:pt x="1274" y="1203"/>
                    <a:pt x="1345" y="1275"/>
                    <a:pt x="1441" y="1275"/>
                  </a:cubicBezTo>
                  <a:cubicBezTo>
                    <a:pt x="1524" y="1275"/>
                    <a:pt x="1595" y="1203"/>
                    <a:pt x="1595" y="1120"/>
                  </a:cubicBezTo>
                  <a:lnTo>
                    <a:pt x="1595" y="584"/>
                  </a:lnTo>
                  <a:cubicBezTo>
                    <a:pt x="1619" y="537"/>
                    <a:pt x="1655" y="525"/>
                    <a:pt x="1703" y="525"/>
                  </a:cubicBezTo>
                  <a:lnTo>
                    <a:pt x="1715" y="525"/>
                  </a:lnTo>
                  <a:cubicBezTo>
                    <a:pt x="1774" y="525"/>
                    <a:pt x="1834" y="584"/>
                    <a:pt x="1834" y="644"/>
                  </a:cubicBezTo>
                  <a:lnTo>
                    <a:pt x="1834" y="668"/>
                  </a:lnTo>
                  <a:lnTo>
                    <a:pt x="1834" y="1132"/>
                  </a:lnTo>
                  <a:cubicBezTo>
                    <a:pt x="1834" y="1215"/>
                    <a:pt x="1917" y="1299"/>
                    <a:pt x="2000" y="1299"/>
                  </a:cubicBezTo>
                  <a:cubicBezTo>
                    <a:pt x="2096" y="1299"/>
                    <a:pt x="2167" y="1215"/>
                    <a:pt x="2167" y="1132"/>
                  </a:cubicBezTo>
                  <a:lnTo>
                    <a:pt x="2167" y="715"/>
                  </a:lnTo>
                  <a:cubicBezTo>
                    <a:pt x="2179" y="668"/>
                    <a:pt x="2226" y="656"/>
                    <a:pt x="2274" y="656"/>
                  </a:cubicBezTo>
                  <a:lnTo>
                    <a:pt x="2286" y="656"/>
                  </a:lnTo>
                  <a:cubicBezTo>
                    <a:pt x="2346" y="656"/>
                    <a:pt x="2405" y="715"/>
                    <a:pt x="2405" y="775"/>
                  </a:cubicBezTo>
                  <a:lnTo>
                    <a:pt x="2405" y="894"/>
                  </a:lnTo>
                  <a:lnTo>
                    <a:pt x="2405" y="1239"/>
                  </a:lnTo>
                  <a:cubicBezTo>
                    <a:pt x="2405" y="1322"/>
                    <a:pt x="2477" y="1394"/>
                    <a:pt x="2572" y="1394"/>
                  </a:cubicBezTo>
                  <a:cubicBezTo>
                    <a:pt x="2655" y="1394"/>
                    <a:pt x="2727" y="1322"/>
                    <a:pt x="2727" y="1239"/>
                  </a:cubicBezTo>
                  <a:lnTo>
                    <a:pt x="2727" y="894"/>
                  </a:lnTo>
                  <a:cubicBezTo>
                    <a:pt x="2727" y="834"/>
                    <a:pt x="2786" y="775"/>
                    <a:pt x="2846" y="775"/>
                  </a:cubicBezTo>
                  <a:lnTo>
                    <a:pt x="2869" y="775"/>
                  </a:lnTo>
                  <a:cubicBezTo>
                    <a:pt x="2929" y="775"/>
                    <a:pt x="2988" y="834"/>
                    <a:pt x="2988" y="894"/>
                  </a:cubicBezTo>
                  <a:lnTo>
                    <a:pt x="2988" y="1680"/>
                  </a:lnTo>
                  <a:lnTo>
                    <a:pt x="2988" y="1692"/>
                  </a:lnTo>
                  <a:cubicBezTo>
                    <a:pt x="3060" y="1858"/>
                    <a:pt x="3048" y="2442"/>
                    <a:pt x="2727" y="2692"/>
                  </a:cubicBezTo>
                  <a:cubicBezTo>
                    <a:pt x="2679" y="2727"/>
                    <a:pt x="2667" y="2763"/>
                    <a:pt x="2667" y="2823"/>
                  </a:cubicBezTo>
                  <a:lnTo>
                    <a:pt x="2667" y="3358"/>
                  </a:lnTo>
                  <a:lnTo>
                    <a:pt x="1060" y="3358"/>
                  </a:lnTo>
                  <a:lnTo>
                    <a:pt x="1060" y="2989"/>
                  </a:lnTo>
                  <a:cubicBezTo>
                    <a:pt x="1060" y="2930"/>
                    <a:pt x="1036" y="2882"/>
                    <a:pt x="988" y="2858"/>
                  </a:cubicBezTo>
                  <a:cubicBezTo>
                    <a:pt x="822" y="2739"/>
                    <a:pt x="405" y="2346"/>
                    <a:pt x="393" y="1965"/>
                  </a:cubicBezTo>
                  <a:cubicBezTo>
                    <a:pt x="381" y="1692"/>
                    <a:pt x="369" y="1370"/>
                    <a:pt x="464" y="1275"/>
                  </a:cubicBezTo>
                  <a:cubicBezTo>
                    <a:pt x="499" y="1257"/>
                    <a:pt x="547" y="1246"/>
                    <a:pt x="612" y="1246"/>
                  </a:cubicBezTo>
                  <a:cubicBezTo>
                    <a:pt x="636" y="1246"/>
                    <a:pt x="662" y="1248"/>
                    <a:pt x="691" y="1251"/>
                  </a:cubicBezTo>
                  <a:lnTo>
                    <a:pt x="691" y="1477"/>
                  </a:lnTo>
                  <a:cubicBezTo>
                    <a:pt x="691" y="1561"/>
                    <a:pt x="762" y="1632"/>
                    <a:pt x="857" y="1632"/>
                  </a:cubicBezTo>
                  <a:cubicBezTo>
                    <a:pt x="941" y="1632"/>
                    <a:pt x="1024" y="1561"/>
                    <a:pt x="1024" y="1477"/>
                  </a:cubicBezTo>
                  <a:lnTo>
                    <a:pt x="1024" y="477"/>
                  </a:lnTo>
                  <a:cubicBezTo>
                    <a:pt x="1024" y="418"/>
                    <a:pt x="1083" y="358"/>
                    <a:pt x="1143" y="358"/>
                  </a:cubicBezTo>
                  <a:close/>
                  <a:moveTo>
                    <a:pt x="2941" y="3692"/>
                  </a:moveTo>
                  <a:lnTo>
                    <a:pt x="2941" y="4216"/>
                  </a:lnTo>
                  <a:lnTo>
                    <a:pt x="810" y="4216"/>
                  </a:lnTo>
                  <a:lnTo>
                    <a:pt x="810" y="3692"/>
                  </a:lnTo>
                  <a:close/>
                  <a:moveTo>
                    <a:pt x="2941" y="4537"/>
                  </a:moveTo>
                  <a:lnTo>
                    <a:pt x="2941" y="5859"/>
                  </a:lnTo>
                  <a:lnTo>
                    <a:pt x="810" y="5859"/>
                  </a:lnTo>
                  <a:lnTo>
                    <a:pt x="810" y="4537"/>
                  </a:lnTo>
                  <a:close/>
                  <a:moveTo>
                    <a:pt x="1143" y="1"/>
                  </a:moveTo>
                  <a:cubicBezTo>
                    <a:pt x="881" y="1"/>
                    <a:pt x="679" y="203"/>
                    <a:pt x="679" y="465"/>
                  </a:cubicBezTo>
                  <a:lnTo>
                    <a:pt x="679" y="894"/>
                  </a:lnTo>
                  <a:cubicBezTo>
                    <a:pt x="642" y="889"/>
                    <a:pt x="607" y="887"/>
                    <a:pt x="573" y="887"/>
                  </a:cubicBezTo>
                  <a:cubicBezTo>
                    <a:pt x="439" y="887"/>
                    <a:pt x="326" y="923"/>
                    <a:pt x="250" y="989"/>
                  </a:cubicBezTo>
                  <a:cubicBezTo>
                    <a:pt x="0" y="1192"/>
                    <a:pt x="36" y="1573"/>
                    <a:pt x="48" y="1965"/>
                  </a:cubicBezTo>
                  <a:cubicBezTo>
                    <a:pt x="83" y="2477"/>
                    <a:pt x="548" y="2894"/>
                    <a:pt x="726" y="3049"/>
                  </a:cubicBezTo>
                  <a:lnTo>
                    <a:pt x="726" y="3335"/>
                  </a:lnTo>
                  <a:lnTo>
                    <a:pt x="631" y="3335"/>
                  </a:lnTo>
                  <a:cubicBezTo>
                    <a:pt x="536" y="3335"/>
                    <a:pt x="464" y="3406"/>
                    <a:pt x="464" y="3489"/>
                  </a:cubicBezTo>
                  <a:lnTo>
                    <a:pt x="464" y="4359"/>
                  </a:lnTo>
                  <a:lnTo>
                    <a:pt x="464" y="6025"/>
                  </a:lnTo>
                  <a:cubicBezTo>
                    <a:pt x="464" y="6121"/>
                    <a:pt x="536" y="6192"/>
                    <a:pt x="631" y="6192"/>
                  </a:cubicBezTo>
                  <a:lnTo>
                    <a:pt x="3108" y="6192"/>
                  </a:lnTo>
                  <a:cubicBezTo>
                    <a:pt x="3191" y="6192"/>
                    <a:pt x="3262" y="6121"/>
                    <a:pt x="3262" y="6025"/>
                  </a:cubicBezTo>
                  <a:lnTo>
                    <a:pt x="3262" y="4359"/>
                  </a:lnTo>
                  <a:lnTo>
                    <a:pt x="3262" y="3489"/>
                  </a:lnTo>
                  <a:cubicBezTo>
                    <a:pt x="3262" y="3406"/>
                    <a:pt x="3191" y="3335"/>
                    <a:pt x="3108" y="3335"/>
                  </a:cubicBezTo>
                  <a:lnTo>
                    <a:pt x="3000" y="3335"/>
                  </a:lnTo>
                  <a:lnTo>
                    <a:pt x="3000" y="2870"/>
                  </a:lnTo>
                  <a:cubicBezTo>
                    <a:pt x="3417" y="2465"/>
                    <a:pt x="3369" y="1727"/>
                    <a:pt x="3369" y="1632"/>
                  </a:cubicBezTo>
                  <a:lnTo>
                    <a:pt x="3369" y="858"/>
                  </a:lnTo>
                  <a:cubicBezTo>
                    <a:pt x="3369" y="608"/>
                    <a:pt x="3167" y="406"/>
                    <a:pt x="2905" y="406"/>
                  </a:cubicBezTo>
                  <a:lnTo>
                    <a:pt x="2893" y="406"/>
                  </a:lnTo>
                  <a:cubicBezTo>
                    <a:pt x="2822" y="406"/>
                    <a:pt x="2738" y="418"/>
                    <a:pt x="2667" y="465"/>
                  </a:cubicBezTo>
                  <a:cubicBezTo>
                    <a:pt x="2584" y="358"/>
                    <a:pt x="2465" y="287"/>
                    <a:pt x="2310" y="287"/>
                  </a:cubicBezTo>
                  <a:lnTo>
                    <a:pt x="2298" y="287"/>
                  </a:lnTo>
                  <a:cubicBezTo>
                    <a:pt x="2226" y="287"/>
                    <a:pt x="2143" y="299"/>
                    <a:pt x="2084" y="346"/>
                  </a:cubicBezTo>
                  <a:cubicBezTo>
                    <a:pt x="2000" y="239"/>
                    <a:pt x="1881" y="179"/>
                    <a:pt x="1750" y="179"/>
                  </a:cubicBezTo>
                  <a:lnTo>
                    <a:pt x="1726" y="179"/>
                  </a:lnTo>
                  <a:cubicBezTo>
                    <a:pt x="1667" y="179"/>
                    <a:pt x="1607" y="191"/>
                    <a:pt x="1548" y="203"/>
                  </a:cubicBezTo>
                  <a:cubicBezTo>
                    <a:pt x="1476" y="84"/>
                    <a:pt x="1334" y="1"/>
                    <a:pt x="1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cxnSp>
        <p:nvCxnSpPr>
          <p:cNvPr id="41" name="Google Shape;400;p41"/>
          <p:cNvCxnSpPr/>
          <p:nvPr/>
        </p:nvCxnSpPr>
        <p:spPr>
          <a:xfrm rot="10800000">
            <a:off x="710580" y="702686"/>
            <a:ext cx="3678541" cy="12700"/>
          </a:xfrm>
          <a:prstGeom prst="bentConnector3">
            <a:avLst>
              <a:gd name="adj1" fmla="val 50000"/>
            </a:avLst>
          </a:prstGeom>
          <a:noFill/>
          <a:ln w="9525" cap="flat" cmpd="sng">
            <a:solidFill>
              <a:srgbClr val="5C3DA4"/>
            </a:solidFill>
            <a:prstDash val="dash"/>
            <a:round/>
            <a:headEnd type="none" w="med" len="med"/>
            <a:tailEnd type="diamond" w="med" len="med"/>
          </a:ln>
        </p:spPr>
      </p:cxnSp>
      <p:sp>
        <p:nvSpPr>
          <p:cNvPr id="43" name="Google Shape;435;p44"/>
          <p:cNvSpPr txBox="1">
            <a:spLocks/>
          </p:cNvSpPr>
          <p:nvPr/>
        </p:nvSpPr>
        <p:spPr>
          <a:xfrm>
            <a:off x="547159" y="365782"/>
            <a:ext cx="2249777" cy="2022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Roboto Condensed"/>
              <a:buNone/>
              <a:defRPr sz="3500" b="1" i="0" u="none" strike="noStrike" cap="none">
                <a:solidFill>
                  <a:schemeClr val="dk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500" smtClean="0">
                <a:solidFill>
                  <a:schemeClr val="tx1"/>
                </a:solidFill>
                <a:latin typeface="+mn-lt"/>
              </a:rPr>
              <a:t>Kết quả đạt được</a:t>
            </a:r>
            <a:endParaRPr lang="en-US" sz="1500">
              <a:solidFill>
                <a:schemeClr val="tx1"/>
              </a:solidFill>
              <a:latin typeface="+mn-lt"/>
            </a:endParaRPr>
          </a:p>
        </p:txBody>
      </p:sp>
      <p:pic>
        <p:nvPicPr>
          <p:cNvPr id="10" name="Picture 9"/>
          <p:cNvPicPr>
            <a:picLocks noChangeAspect="1"/>
          </p:cNvPicPr>
          <p:nvPr/>
        </p:nvPicPr>
        <p:blipFill>
          <a:blip r:embed="rId3"/>
          <a:stretch>
            <a:fillRect/>
          </a:stretch>
        </p:blipFill>
        <p:spPr>
          <a:xfrm>
            <a:off x="2488890" y="662660"/>
            <a:ext cx="3258005" cy="61991"/>
          </a:xfrm>
          <a:prstGeom prst="rect">
            <a:avLst/>
          </a:prstGeom>
        </p:spPr>
      </p:pic>
      <p:sp>
        <p:nvSpPr>
          <p:cNvPr id="66" name="TextBox 65">
            <a:extLst>
              <a:ext uri="{FF2B5EF4-FFF2-40B4-BE49-F238E27FC236}">
                <a16:creationId xmlns:a16="http://schemas.microsoft.com/office/drawing/2014/main" id="{4B39040C-2279-5210-9B52-61BE629BBCCE}"/>
              </a:ext>
            </a:extLst>
          </p:cNvPr>
          <p:cNvSpPr txBox="1"/>
          <p:nvPr/>
        </p:nvSpPr>
        <p:spPr>
          <a:xfrm>
            <a:off x="807720" y="2244878"/>
            <a:ext cx="7848600" cy="1643527"/>
          </a:xfrm>
          <a:prstGeom prst="rect">
            <a:avLst/>
          </a:prstGeom>
          <a:noFill/>
        </p:spPr>
        <p:txBody>
          <a:bodyPr wrap="square" rtlCol="0">
            <a:spAutoFit/>
          </a:bodyPr>
          <a:lstStyle/>
          <a:p>
            <a:pPr algn="just">
              <a:lnSpc>
                <a:spcPct val="120000"/>
              </a:lnSpc>
            </a:pPr>
            <a:r>
              <a:rPr lang="vi-VN" smtClean="0">
                <a:latin typeface="+mn-lt"/>
              </a:rPr>
              <a:t>- </a:t>
            </a:r>
            <a:r>
              <a:rPr lang="vi-VN">
                <a:latin typeface="+mn-lt"/>
              </a:rPr>
              <a:t>Website được trang bị đầy đủ các tính năng cần thiết cho một hệ thống bán hàng trực tuyến, đáp ứng nhu cầu quản lý và kinh doanh của người dùng</a:t>
            </a:r>
            <a:r>
              <a:rPr lang="vi-VN" smtClean="0">
                <a:latin typeface="+mn-lt"/>
              </a:rPr>
              <a:t>.</a:t>
            </a:r>
            <a:endParaRPr lang="en-US" smtClean="0">
              <a:latin typeface="+mn-lt"/>
            </a:endParaRPr>
          </a:p>
          <a:p>
            <a:pPr algn="just">
              <a:lnSpc>
                <a:spcPct val="120000"/>
              </a:lnSpc>
            </a:pPr>
            <a:r>
              <a:rPr lang="en-US" smtClean="0">
                <a:effectLst/>
                <a:latin typeface="+mn-lt"/>
                <a:ea typeface="Times New Roman" panose="02020603050405020304" pitchFamily="18" charset="0"/>
              </a:rPr>
              <a:t>- </a:t>
            </a:r>
            <a:r>
              <a:rPr lang="vi-VN" smtClean="0">
                <a:latin typeface="+mn-lt"/>
              </a:rPr>
              <a:t>Sử </a:t>
            </a:r>
            <a:r>
              <a:rPr lang="vi-VN">
                <a:latin typeface="+mn-lt"/>
              </a:rPr>
              <a:t>dụng nhiều phương thức thanh toán trực tuyến, tích hợp chatbot hỗ trợ khách hàng, tăng trải nghiệm mua sắm trực tuyến</a:t>
            </a:r>
            <a:r>
              <a:rPr lang="vi-VN" smtClean="0">
                <a:latin typeface="+mn-lt"/>
              </a:rPr>
              <a:t>.</a:t>
            </a:r>
            <a:endParaRPr lang="en-US" smtClean="0">
              <a:latin typeface="+mn-lt"/>
            </a:endParaRPr>
          </a:p>
          <a:p>
            <a:pPr algn="just">
              <a:lnSpc>
                <a:spcPct val="120000"/>
              </a:lnSpc>
            </a:pPr>
            <a:r>
              <a:rPr lang="en-US" smtClean="0">
                <a:effectLst/>
                <a:latin typeface="+mn-lt"/>
                <a:ea typeface="Times New Roman" panose="02020603050405020304" pitchFamily="18" charset="0"/>
              </a:rPr>
              <a:t>- </a:t>
            </a:r>
            <a:r>
              <a:rPr lang="vi-VN">
                <a:latin typeface="+mn-lt"/>
              </a:rPr>
              <a:t>Giao diện thân thiện, dễ sử dụng, giúp khách hàng dễ dàng tìm kiếm và mua sản phẩm, đồng thời hỗ trợ người quản trị trong việc quản lý hoạt động kinh </a:t>
            </a:r>
            <a:r>
              <a:rPr lang="vi-VN" smtClean="0">
                <a:latin typeface="+mn-lt"/>
              </a:rPr>
              <a:t>doanh</a:t>
            </a:r>
            <a:r>
              <a:rPr lang="en-US" smtClean="0">
                <a:latin typeface="+mn-lt"/>
              </a:rPr>
              <a:t>.</a:t>
            </a:r>
            <a:endParaRPr lang="vi-VN">
              <a:effectLst/>
              <a:latin typeface="+mn-lt"/>
              <a:ea typeface="Times New Roman" panose="02020603050405020304" pitchFamily="18" charset="0"/>
            </a:endParaRPr>
          </a:p>
        </p:txBody>
      </p:sp>
      <p:sp>
        <p:nvSpPr>
          <p:cNvPr id="73" name="Google Shape;435;p44"/>
          <p:cNvSpPr txBox="1">
            <a:spLocks/>
          </p:cNvSpPr>
          <p:nvPr/>
        </p:nvSpPr>
        <p:spPr>
          <a:xfrm>
            <a:off x="547159" y="1894108"/>
            <a:ext cx="1441661" cy="2301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Roboto Condensed"/>
              <a:buNone/>
              <a:defRPr sz="3500" b="1" i="0" u="none" strike="noStrike" cap="none">
                <a:solidFill>
                  <a:schemeClr val="dk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500" smtClean="0">
                <a:solidFill>
                  <a:schemeClr val="tx1"/>
                </a:solidFill>
                <a:latin typeface="+mn-lt"/>
              </a:rPr>
              <a:t>Ưu điểm</a:t>
            </a:r>
            <a:endParaRPr lang="en-US" sz="1500">
              <a:solidFill>
                <a:schemeClr val="tx1"/>
              </a:solidFill>
              <a:latin typeface="+mn-lt"/>
            </a:endParaRPr>
          </a:p>
        </p:txBody>
      </p:sp>
      <p:sp>
        <p:nvSpPr>
          <p:cNvPr id="75" name="TextBox 74">
            <a:extLst>
              <a:ext uri="{FF2B5EF4-FFF2-40B4-BE49-F238E27FC236}">
                <a16:creationId xmlns:a16="http://schemas.microsoft.com/office/drawing/2014/main" id="{4B39040C-2279-5210-9B52-61BE629BBCCE}"/>
              </a:ext>
            </a:extLst>
          </p:cNvPr>
          <p:cNvSpPr txBox="1"/>
          <p:nvPr/>
        </p:nvSpPr>
        <p:spPr>
          <a:xfrm>
            <a:off x="807720" y="4191384"/>
            <a:ext cx="7848600" cy="609398"/>
          </a:xfrm>
          <a:prstGeom prst="rect">
            <a:avLst/>
          </a:prstGeom>
          <a:noFill/>
        </p:spPr>
        <p:txBody>
          <a:bodyPr wrap="square" rtlCol="0">
            <a:spAutoFit/>
          </a:bodyPr>
          <a:lstStyle/>
          <a:p>
            <a:pPr algn="just">
              <a:lnSpc>
                <a:spcPct val="120000"/>
              </a:lnSpc>
            </a:pPr>
            <a:r>
              <a:rPr lang="en-US" smtClean="0">
                <a:latin typeface="+mn-lt"/>
              </a:rPr>
              <a:t>- </a:t>
            </a:r>
            <a:r>
              <a:rPr lang="vi-VN" smtClean="0">
                <a:latin typeface="+mn-lt"/>
              </a:rPr>
              <a:t>Website </a:t>
            </a:r>
            <a:r>
              <a:rPr lang="vi-VN">
                <a:latin typeface="+mn-lt"/>
              </a:rPr>
              <a:t>chưa có các tính năng </a:t>
            </a:r>
            <a:r>
              <a:rPr lang="vi-VN" smtClean="0">
                <a:latin typeface="+mn-lt"/>
              </a:rPr>
              <a:t>như </a:t>
            </a:r>
            <a:r>
              <a:rPr lang="vi-VN">
                <a:latin typeface="+mn-lt"/>
              </a:rPr>
              <a:t>chương trình khách hàng thân thiết, tích </a:t>
            </a:r>
            <a:r>
              <a:rPr lang="vi-VN" smtClean="0">
                <a:latin typeface="+mn-lt"/>
              </a:rPr>
              <a:t>điểm. </a:t>
            </a:r>
            <a:r>
              <a:rPr lang="en-US" smtClean="0">
                <a:latin typeface="+mn-lt"/>
              </a:rPr>
              <a:t>C</a:t>
            </a:r>
            <a:r>
              <a:rPr lang="vi-VN" smtClean="0">
                <a:latin typeface="+mn-lt"/>
              </a:rPr>
              <a:t>hưa </a:t>
            </a:r>
            <a:r>
              <a:rPr lang="vi-VN">
                <a:latin typeface="+mn-lt"/>
              </a:rPr>
              <a:t>có khả năng cá nhân hóa trải nghiệm mua sắm cho từng khách hàng dựa </a:t>
            </a:r>
            <a:r>
              <a:rPr lang="en-US" smtClean="0">
                <a:latin typeface="+mn-lt"/>
              </a:rPr>
              <a:t>trên </a:t>
            </a:r>
            <a:r>
              <a:rPr lang="vi-VN" smtClean="0">
                <a:latin typeface="+mn-lt"/>
              </a:rPr>
              <a:t>sở thích</a:t>
            </a:r>
            <a:r>
              <a:rPr lang="en-US" smtClean="0">
                <a:latin typeface="+mn-lt"/>
              </a:rPr>
              <a:t>.</a:t>
            </a:r>
          </a:p>
        </p:txBody>
      </p:sp>
      <p:sp>
        <p:nvSpPr>
          <p:cNvPr id="82" name="Google Shape;435;p44"/>
          <p:cNvSpPr txBox="1">
            <a:spLocks/>
          </p:cNvSpPr>
          <p:nvPr/>
        </p:nvSpPr>
        <p:spPr>
          <a:xfrm>
            <a:off x="547159" y="3825374"/>
            <a:ext cx="1822661" cy="2499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Roboto Condensed"/>
              <a:buNone/>
              <a:defRPr sz="3500" b="1" i="0" u="none" strike="noStrike" cap="none">
                <a:solidFill>
                  <a:schemeClr val="dk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500" smtClean="0">
                <a:solidFill>
                  <a:schemeClr val="tx1"/>
                </a:solidFill>
                <a:latin typeface="+mn-lt"/>
              </a:rPr>
              <a:t>Khuyết điểm</a:t>
            </a:r>
            <a:endParaRPr lang="en-US" sz="1500">
              <a:solidFill>
                <a:schemeClr val="tx1"/>
              </a:solidFill>
              <a:latin typeface="+mn-lt"/>
            </a:endParaRPr>
          </a:p>
        </p:txBody>
      </p:sp>
      <p:sp>
        <p:nvSpPr>
          <p:cNvPr id="84" name="Google Shape;391;p41"/>
          <p:cNvSpPr/>
          <p:nvPr/>
        </p:nvSpPr>
        <p:spPr>
          <a:xfrm>
            <a:off x="173638" y="1866324"/>
            <a:ext cx="547200" cy="45112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cxnSp>
        <p:nvCxnSpPr>
          <p:cNvPr id="72" name="Google Shape;400;p41"/>
          <p:cNvCxnSpPr/>
          <p:nvPr/>
        </p:nvCxnSpPr>
        <p:spPr>
          <a:xfrm rot="10800000" flipV="1">
            <a:off x="710580" y="2220851"/>
            <a:ext cx="3678543" cy="1"/>
          </a:xfrm>
          <a:prstGeom prst="bentConnector3">
            <a:avLst>
              <a:gd name="adj1" fmla="val 74236"/>
            </a:avLst>
          </a:prstGeom>
          <a:noFill/>
          <a:ln w="9525" cap="flat" cmpd="sng">
            <a:solidFill>
              <a:srgbClr val="5C3DA4"/>
            </a:solidFill>
            <a:prstDash val="dash"/>
            <a:round/>
            <a:headEnd type="none" w="med" len="med"/>
            <a:tailEnd type="diamond" w="med" len="med"/>
          </a:ln>
        </p:spPr>
      </p:cxnSp>
      <p:sp>
        <p:nvSpPr>
          <p:cNvPr id="86" name="Google Shape;391;p41"/>
          <p:cNvSpPr/>
          <p:nvPr/>
        </p:nvSpPr>
        <p:spPr>
          <a:xfrm>
            <a:off x="163847" y="3848234"/>
            <a:ext cx="547200" cy="45112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cxnSp>
        <p:nvCxnSpPr>
          <p:cNvPr id="81" name="Google Shape;400;p41"/>
          <p:cNvCxnSpPr/>
          <p:nvPr/>
        </p:nvCxnSpPr>
        <p:spPr>
          <a:xfrm rot="10800000">
            <a:off x="710580" y="4162278"/>
            <a:ext cx="3678541" cy="12700"/>
          </a:xfrm>
          <a:prstGeom prst="bentConnector3">
            <a:avLst>
              <a:gd name="adj1" fmla="val 50000"/>
            </a:avLst>
          </a:prstGeom>
          <a:noFill/>
          <a:ln w="9525" cap="flat" cmpd="sng">
            <a:solidFill>
              <a:srgbClr val="5C3DA4"/>
            </a:solidFill>
            <a:prstDash val="dash"/>
            <a:round/>
            <a:headEnd type="none" w="med" len="med"/>
            <a:tailEnd type="diamond" w="med" len="med"/>
          </a:ln>
        </p:spPr>
      </p:cxnSp>
      <p:pic>
        <p:nvPicPr>
          <p:cNvPr id="83" name="Picture 82"/>
          <p:cNvPicPr>
            <a:picLocks noChangeAspect="1"/>
          </p:cNvPicPr>
          <p:nvPr/>
        </p:nvPicPr>
        <p:blipFill>
          <a:blip r:embed="rId3"/>
          <a:stretch>
            <a:fillRect/>
          </a:stretch>
        </p:blipFill>
        <p:spPr>
          <a:xfrm>
            <a:off x="2034540" y="4129872"/>
            <a:ext cx="3765695" cy="143140"/>
          </a:xfrm>
          <a:prstGeom prst="rect">
            <a:avLst/>
          </a:prstGeom>
        </p:spPr>
      </p:pic>
      <p:pic>
        <p:nvPicPr>
          <p:cNvPr id="74" name="Picture 73"/>
          <p:cNvPicPr>
            <a:picLocks noChangeAspect="1"/>
          </p:cNvPicPr>
          <p:nvPr/>
        </p:nvPicPr>
        <p:blipFill>
          <a:blip r:embed="rId3"/>
          <a:stretch>
            <a:fillRect/>
          </a:stretch>
        </p:blipFill>
        <p:spPr>
          <a:xfrm>
            <a:off x="1668780" y="2175745"/>
            <a:ext cx="4146695" cy="157623"/>
          </a:xfrm>
          <a:prstGeom prst="rect">
            <a:avLst/>
          </a:prstGeom>
        </p:spPr>
      </p:pic>
      <p:grpSp>
        <p:nvGrpSpPr>
          <p:cNvPr id="90" name="Google Shape;274;p33"/>
          <p:cNvGrpSpPr/>
          <p:nvPr/>
        </p:nvGrpSpPr>
        <p:grpSpPr>
          <a:xfrm>
            <a:off x="250707" y="3905815"/>
            <a:ext cx="363199" cy="335957"/>
            <a:chOff x="4126815" y="2760704"/>
            <a:chExt cx="380393" cy="363118"/>
          </a:xfrm>
        </p:grpSpPr>
        <p:sp>
          <p:nvSpPr>
            <p:cNvPr id="91" name="Google Shape;275;p33"/>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92" name="Google Shape;276;p33"/>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93" name="Google Shape;277;p33"/>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94" name="Google Shape;278;p33"/>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grpSp>
        <p:nvGrpSpPr>
          <p:cNvPr id="95" name="Google Shape;701;p53"/>
          <p:cNvGrpSpPr/>
          <p:nvPr/>
        </p:nvGrpSpPr>
        <p:grpSpPr>
          <a:xfrm>
            <a:off x="224978" y="1913334"/>
            <a:ext cx="371050" cy="351794"/>
            <a:chOff x="3539102" y="2427549"/>
            <a:chExt cx="355099" cy="355481"/>
          </a:xfrm>
        </p:grpSpPr>
        <p:sp>
          <p:nvSpPr>
            <p:cNvPr id="96" name="Google Shape;702;p53"/>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97" name="Google Shape;703;p53"/>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sp>
        <p:nvSpPr>
          <p:cNvPr id="31" name="Rectangle 30"/>
          <p:cNvSpPr/>
          <p:nvPr/>
        </p:nvSpPr>
        <p:spPr>
          <a:xfrm>
            <a:off x="8768508" y="4835723"/>
            <a:ext cx="383438" cy="307777"/>
          </a:xfrm>
          <a:prstGeom prst="rect">
            <a:avLst/>
          </a:prstGeom>
        </p:spPr>
        <p:txBody>
          <a:bodyPr wrap="none">
            <a:spAutoFit/>
          </a:bodyPr>
          <a:lstStyle/>
          <a:p>
            <a:r>
              <a:rPr lang="en" b="1" smtClean="0">
                <a:latin typeface="+mn-lt"/>
              </a:rPr>
              <a:t>15</a:t>
            </a:r>
            <a:endParaRPr lang="en-US" b="1">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1000"/>
                                        <p:tgtEl>
                                          <p:spTgt spid="43"/>
                                        </p:tgtEl>
                                      </p:cBhvr>
                                    </p:animEffect>
                                    <p:anim calcmode="lin" valueType="num">
                                      <p:cBhvr>
                                        <p:cTn id="13" dur="1000" fill="hold"/>
                                        <p:tgtEl>
                                          <p:spTgt spid="43"/>
                                        </p:tgtEl>
                                        <p:attrNameLst>
                                          <p:attrName>ppt_x</p:attrName>
                                        </p:attrNameLst>
                                      </p:cBhvr>
                                      <p:tavLst>
                                        <p:tav tm="0">
                                          <p:val>
                                            <p:strVal val="#ppt_x"/>
                                          </p:val>
                                        </p:tav>
                                        <p:tav tm="100000">
                                          <p:val>
                                            <p:strVal val="#ppt_x"/>
                                          </p:val>
                                        </p:tav>
                                      </p:tavLst>
                                    </p:anim>
                                    <p:anim calcmode="lin" valueType="num">
                                      <p:cBhvr>
                                        <p:cTn id="14" dur="1000" fill="hold"/>
                                        <p:tgtEl>
                                          <p:spTgt spid="4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1000"/>
                                        <p:tgtEl>
                                          <p:spTgt spid="41"/>
                                        </p:tgtEl>
                                      </p:cBhvr>
                                    </p:animEffect>
                                    <p:anim calcmode="lin" valueType="num">
                                      <p:cBhvr>
                                        <p:cTn id="18" dur="1000" fill="hold"/>
                                        <p:tgtEl>
                                          <p:spTgt spid="41"/>
                                        </p:tgtEl>
                                        <p:attrNameLst>
                                          <p:attrName>ppt_x</p:attrName>
                                        </p:attrNameLst>
                                      </p:cBhvr>
                                      <p:tavLst>
                                        <p:tav tm="0">
                                          <p:val>
                                            <p:strVal val="#ppt_x"/>
                                          </p:val>
                                        </p:tav>
                                        <p:tav tm="100000">
                                          <p:val>
                                            <p:strVal val="#ppt_x"/>
                                          </p:val>
                                        </p:tav>
                                      </p:tavLst>
                                    </p:anim>
                                    <p:anim calcmode="lin" valueType="num">
                                      <p:cBhvr>
                                        <p:cTn id="19" dur="1000" fill="hold"/>
                                        <p:tgtEl>
                                          <p:spTgt spid="4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1000"/>
                                        <p:tgtEl>
                                          <p:spTgt spid="33"/>
                                        </p:tgtEl>
                                      </p:cBhvr>
                                    </p:animEffect>
                                    <p:anim calcmode="lin" valueType="num">
                                      <p:cBhvr>
                                        <p:cTn id="23" dur="1000" fill="hold"/>
                                        <p:tgtEl>
                                          <p:spTgt spid="33"/>
                                        </p:tgtEl>
                                        <p:attrNameLst>
                                          <p:attrName>ppt_x</p:attrName>
                                        </p:attrNameLst>
                                      </p:cBhvr>
                                      <p:tavLst>
                                        <p:tav tm="0">
                                          <p:val>
                                            <p:strVal val="#ppt_x"/>
                                          </p:val>
                                        </p:tav>
                                        <p:tav tm="100000">
                                          <p:val>
                                            <p:strVal val="#ppt_x"/>
                                          </p:val>
                                        </p:tav>
                                      </p:tavLst>
                                    </p:anim>
                                    <p:anim calcmode="lin" valueType="num">
                                      <p:cBhvr>
                                        <p:cTn id="24" dur="1000" fill="hold"/>
                                        <p:tgtEl>
                                          <p:spTgt spid="3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1000"/>
                                        <p:tgtEl>
                                          <p:spTgt spid="36"/>
                                        </p:tgtEl>
                                      </p:cBhvr>
                                    </p:animEffect>
                                    <p:anim calcmode="lin" valueType="num">
                                      <p:cBhvr>
                                        <p:cTn id="28" dur="1000" fill="hold"/>
                                        <p:tgtEl>
                                          <p:spTgt spid="36"/>
                                        </p:tgtEl>
                                        <p:attrNameLst>
                                          <p:attrName>ppt_x</p:attrName>
                                        </p:attrNameLst>
                                      </p:cBhvr>
                                      <p:tavLst>
                                        <p:tav tm="0">
                                          <p:val>
                                            <p:strVal val="#ppt_x"/>
                                          </p:val>
                                        </p:tav>
                                        <p:tav tm="100000">
                                          <p:val>
                                            <p:strVal val="#ppt_x"/>
                                          </p:val>
                                        </p:tav>
                                      </p:tavLst>
                                    </p:anim>
                                    <p:anim calcmode="lin" valueType="num">
                                      <p:cBhvr>
                                        <p:cTn id="29" dur="1000" fill="hold"/>
                                        <p:tgtEl>
                                          <p:spTgt spid="36"/>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1000"/>
                                        <p:tgtEl>
                                          <p:spTgt spid="37"/>
                                        </p:tgtEl>
                                      </p:cBhvr>
                                    </p:animEffect>
                                    <p:anim calcmode="lin" valueType="num">
                                      <p:cBhvr>
                                        <p:cTn id="33" dur="1000" fill="hold"/>
                                        <p:tgtEl>
                                          <p:spTgt spid="37"/>
                                        </p:tgtEl>
                                        <p:attrNameLst>
                                          <p:attrName>ppt_x</p:attrName>
                                        </p:attrNameLst>
                                      </p:cBhvr>
                                      <p:tavLst>
                                        <p:tav tm="0">
                                          <p:val>
                                            <p:strVal val="#ppt_x"/>
                                          </p:val>
                                        </p:tav>
                                        <p:tav tm="100000">
                                          <p:val>
                                            <p:strVal val="#ppt_x"/>
                                          </p:val>
                                        </p:tav>
                                      </p:tavLst>
                                    </p:anim>
                                    <p:anim calcmode="lin" valueType="num">
                                      <p:cBhvr>
                                        <p:cTn id="34"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74"/>
                                        </p:tgtEl>
                                        <p:attrNameLst>
                                          <p:attrName>style.visibility</p:attrName>
                                        </p:attrNameLst>
                                      </p:cBhvr>
                                      <p:to>
                                        <p:strVal val="visible"/>
                                      </p:to>
                                    </p:set>
                                    <p:animEffect transition="in" filter="fade">
                                      <p:cBhvr>
                                        <p:cTn id="39" dur="1000"/>
                                        <p:tgtEl>
                                          <p:spTgt spid="74"/>
                                        </p:tgtEl>
                                      </p:cBhvr>
                                    </p:animEffect>
                                    <p:anim calcmode="lin" valueType="num">
                                      <p:cBhvr>
                                        <p:cTn id="40" dur="1000" fill="hold"/>
                                        <p:tgtEl>
                                          <p:spTgt spid="74"/>
                                        </p:tgtEl>
                                        <p:attrNameLst>
                                          <p:attrName>ppt_x</p:attrName>
                                        </p:attrNameLst>
                                      </p:cBhvr>
                                      <p:tavLst>
                                        <p:tav tm="0">
                                          <p:val>
                                            <p:strVal val="#ppt_x"/>
                                          </p:val>
                                        </p:tav>
                                        <p:tav tm="100000">
                                          <p:val>
                                            <p:strVal val="#ppt_x"/>
                                          </p:val>
                                        </p:tav>
                                      </p:tavLst>
                                    </p:anim>
                                    <p:anim calcmode="lin" valueType="num">
                                      <p:cBhvr>
                                        <p:cTn id="41" dur="1000" fill="hold"/>
                                        <p:tgtEl>
                                          <p:spTgt spid="74"/>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73"/>
                                        </p:tgtEl>
                                        <p:attrNameLst>
                                          <p:attrName>style.visibility</p:attrName>
                                        </p:attrNameLst>
                                      </p:cBhvr>
                                      <p:to>
                                        <p:strVal val="visible"/>
                                      </p:to>
                                    </p:set>
                                    <p:animEffect transition="in" filter="fade">
                                      <p:cBhvr>
                                        <p:cTn id="44" dur="1000"/>
                                        <p:tgtEl>
                                          <p:spTgt spid="73"/>
                                        </p:tgtEl>
                                      </p:cBhvr>
                                    </p:animEffect>
                                    <p:anim calcmode="lin" valueType="num">
                                      <p:cBhvr>
                                        <p:cTn id="45" dur="1000" fill="hold"/>
                                        <p:tgtEl>
                                          <p:spTgt spid="73"/>
                                        </p:tgtEl>
                                        <p:attrNameLst>
                                          <p:attrName>ppt_x</p:attrName>
                                        </p:attrNameLst>
                                      </p:cBhvr>
                                      <p:tavLst>
                                        <p:tav tm="0">
                                          <p:val>
                                            <p:strVal val="#ppt_x"/>
                                          </p:val>
                                        </p:tav>
                                        <p:tav tm="100000">
                                          <p:val>
                                            <p:strVal val="#ppt_x"/>
                                          </p:val>
                                        </p:tav>
                                      </p:tavLst>
                                    </p:anim>
                                    <p:anim calcmode="lin" valueType="num">
                                      <p:cBhvr>
                                        <p:cTn id="46" dur="1000" fill="hold"/>
                                        <p:tgtEl>
                                          <p:spTgt spid="73"/>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72"/>
                                        </p:tgtEl>
                                        <p:attrNameLst>
                                          <p:attrName>style.visibility</p:attrName>
                                        </p:attrNameLst>
                                      </p:cBhvr>
                                      <p:to>
                                        <p:strVal val="visible"/>
                                      </p:to>
                                    </p:set>
                                    <p:animEffect transition="in" filter="fade">
                                      <p:cBhvr>
                                        <p:cTn id="49" dur="1000"/>
                                        <p:tgtEl>
                                          <p:spTgt spid="72"/>
                                        </p:tgtEl>
                                      </p:cBhvr>
                                    </p:animEffect>
                                    <p:anim calcmode="lin" valueType="num">
                                      <p:cBhvr>
                                        <p:cTn id="50" dur="1000" fill="hold"/>
                                        <p:tgtEl>
                                          <p:spTgt spid="72"/>
                                        </p:tgtEl>
                                        <p:attrNameLst>
                                          <p:attrName>ppt_x</p:attrName>
                                        </p:attrNameLst>
                                      </p:cBhvr>
                                      <p:tavLst>
                                        <p:tav tm="0">
                                          <p:val>
                                            <p:strVal val="#ppt_x"/>
                                          </p:val>
                                        </p:tav>
                                        <p:tav tm="100000">
                                          <p:val>
                                            <p:strVal val="#ppt_x"/>
                                          </p:val>
                                        </p:tav>
                                      </p:tavLst>
                                    </p:anim>
                                    <p:anim calcmode="lin" valueType="num">
                                      <p:cBhvr>
                                        <p:cTn id="51" dur="1000" fill="hold"/>
                                        <p:tgtEl>
                                          <p:spTgt spid="7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84"/>
                                        </p:tgtEl>
                                        <p:attrNameLst>
                                          <p:attrName>style.visibility</p:attrName>
                                        </p:attrNameLst>
                                      </p:cBhvr>
                                      <p:to>
                                        <p:strVal val="visible"/>
                                      </p:to>
                                    </p:set>
                                    <p:animEffect transition="in" filter="fade">
                                      <p:cBhvr>
                                        <p:cTn id="54" dur="1000"/>
                                        <p:tgtEl>
                                          <p:spTgt spid="84"/>
                                        </p:tgtEl>
                                      </p:cBhvr>
                                    </p:animEffect>
                                    <p:anim calcmode="lin" valueType="num">
                                      <p:cBhvr>
                                        <p:cTn id="55" dur="1000" fill="hold"/>
                                        <p:tgtEl>
                                          <p:spTgt spid="84"/>
                                        </p:tgtEl>
                                        <p:attrNameLst>
                                          <p:attrName>ppt_x</p:attrName>
                                        </p:attrNameLst>
                                      </p:cBhvr>
                                      <p:tavLst>
                                        <p:tav tm="0">
                                          <p:val>
                                            <p:strVal val="#ppt_x"/>
                                          </p:val>
                                        </p:tav>
                                        <p:tav tm="100000">
                                          <p:val>
                                            <p:strVal val="#ppt_x"/>
                                          </p:val>
                                        </p:tav>
                                      </p:tavLst>
                                    </p:anim>
                                    <p:anim calcmode="lin" valueType="num">
                                      <p:cBhvr>
                                        <p:cTn id="56" dur="1000" fill="hold"/>
                                        <p:tgtEl>
                                          <p:spTgt spid="84"/>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95"/>
                                        </p:tgtEl>
                                        <p:attrNameLst>
                                          <p:attrName>style.visibility</p:attrName>
                                        </p:attrNameLst>
                                      </p:cBhvr>
                                      <p:to>
                                        <p:strVal val="visible"/>
                                      </p:to>
                                    </p:set>
                                    <p:animEffect transition="in" filter="fade">
                                      <p:cBhvr>
                                        <p:cTn id="59" dur="1000"/>
                                        <p:tgtEl>
                                          <p:spTgt spid="95"/>
                                        </p:tgtEl>
                                      </p:cBhvr>
                                    </p:animEffect>
                                    <p:anim calcmode="lin" valueType="num">
                                      <p:cBhvr>
                                        <p:cTn id="60" dur="1000" fill="hold"/>
                                        <p:tgtEl>
                                          <p:spTgt spid="95"/>
                                        </p:tgtEl>
                                        <p:attrNameLst>
                                          <p:attrName>ppt_x</p:attrName>
                                        </p:attrNameLst>
                                      </p:cBhvr>
                                      <p:tavLst>
                                        <p:tav tm="0">
                                          <p:val>
                                            <p:strVal val="#ppt_x"/>
                                          </p:val>
                                        </p:tav>
                                        <p:tav tm="100000">
                                          <p:val>
                                            <p:strVal val="#ppt_x"/>
                                          </p:val>
                                        </p:tav>
                                      </p:tavLst>
                                    </p:anim>
                                    <p:anim calcmode="lin" valueType="num">
                                      <p:cBhvr>
                                        <p:cTn id="61" dur="1000" fill="hold"/>
                                        <p:tgtEl>
                                          <p:spTgt spid="95"/>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66"/>
                                        </p:tgtEl>
                                        <p:attrNameLst>
                                          <p:attrName>style.visibility</p:attrName>
                                        </p:attrNameLst>
                                      </p:cBhvr>
                                      <p:to>
                                        <p:strVal val="visible"/>
                                      </p:to>
                                    </p:set>
                                    <p:animEffect transition="in" filter="fade">
                                      <p:cBhvr>
                                        <p:cTn id="64" dur="1000"/>
                                        <p:tgtEl>
                                          <p:spTgt spid="66"/>
                                        </p:tgtEl>
                                      </p:cBhvr>
                                    </p:animEffect>
                                    <p:anim calcmode="lin" valueType="num">
                                      <p:cBhvr>
                                        <p:cTn id="65" dur="1000" fill="hold"/>
                                        <p:tgtEl>
                                          <p:spTgt spid="66"/>
                                        </p:tgtEl>
                                        <p:attrNameLst>
                                          <p:attrName>ppt_x</p:attrName>
                                        </p:attrNameLst>
                                      </p:cBhvr>
                                      <p:tavLst>
                                        <p:tav tm="0">
                                          <p:val>
                                            <p:strVal val="#ppt_x"/>
                                          </p:val>
                                        </p:tav>
                                        <p:tav tm="100000">
                                          <p:val>
                                            <p:strVal val="#ppt_x"/>
                                          </p:val>
                                        </p:tav>
                                      </p:tavLst>
                                    </p:anim>
                                    <p:anim calcmode="lin" valueType="num">
                                      <p:cBhvr>
                                        <p:cTn id="66"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90"/>
                                        </p:tgtEl>
                                        <p:attrNameLst>
                                          <p:attrName>style.visibility</p:attrName>
                                        </p:attrNameLst>
                                      </p:cBhvr>
                                      <p:to>
                                        <p:strVal val="visible"/>
                                      </p:to>
                                    </p:set>
                                    <p:animEffect transition="in" filter="fade">
                                      <p:cBhvr>
                                        <p:cTn id="71" dur="1000"/>
                                        <p:tgtEl>
                                          <p:spTgt spid="90"/>
                                        </p:tgtEl>
                                      </p:cBhvr>
                                    </p:animEffect>
                                    <p:anim calcmode="lin" valueType="num">
                                      <p:cBhvr>
                                        <p:cTn id="72" dur="1000" fill="hold"/>
                                        <p:tgtEl>
                                          <p:spTgt spid="90"/>
                                        </p:tgtEl>
                                        <p:attrNameLst>
                                          <p:attrName>ppt_x</p:attrName>
                                        </p:attrNameLst>
                                      </p:cBhvr>
                                      <p:tavLst>
                                        <p:tav tm="0">
                                          <p:val>
                                            <p:strVal val="#ppt_x"/>
                                          </p:val>
                                        </p:tav>
                                        <p:tav tm="100000">
                                          <p:val>
                                            <p:strVal val="#ppt_x"/>
                                          </p:val>
                                        </p:tav>
                                      </p:tavLst>
                                    </p:anim>
                                    <p:anim calcmode="lin" valueType="num">
                                      <p:cBhvr>
                                        <p:cTn id="73" dur="1000" fill="hold"/>
                                        <p:tgtEl>
                                          <p:spTgt spid="90"/>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86"/>
                                        </p:tgtEl>
                                        <p:attrNameLst>
                                          <p:attrName>style.visibility</p:attrName>
                                        </p:attrNameLst>
                                      </p:cBhvr>
                                      <p:to>
                                        <p:strVal val="visible"/>
                                      </p:to>
                                    </p:set>
                                    <p:animEffect transition="in" filter="fade">
                                      <p:cBhvr>
                                        <p:cTn id="76" dur="1000"/>
                                        <p:tgtEl>
                                          <p:spTgt spid="86"/>
                                        </p:tgtEl>
                                      </p:cBhvr>
                                    </p:animEffect>
                                    <p:anim calcmode="lin" valueType="num">
                                      <p:cBhvr>
                                        <p:cTn id="77" dur="1000" fill="hold"/>
                                        <p:tgtEl>
                                          <p:spTgt spid="86"/>
                                        </p:tgtEl>
                                        <p:attrNameLst>
                                          <p:attrName>ppt_x</p:attrName>
                                        </p:attrNameLst>
                                      </p:cBhvr>
                                      <p:tavLst>
                                        <p:tav tm="0">
                                          <p:val>
                                            <p:strVal val="#ppt_x"/>
                                          </p:val>
                                        </p:tav>
                                        <p:tav tm="100000">
                                          <p:val>
                                            <p:strVal val="#ppt_x"/>
                                          </p:val>
                                        </p:tav>
                                      </p:tavLst>
                                    </p:anim>
                                    <p:anim calcmode="lin" valueType="num">
                                      <p:cBhvr>
                                        <p:cTn id="78" dur="1000" fill="hold"/>
                                        <p:tgtEl>
                                          <p:spTgt spid="86"/>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81"/>
                                        </p:tgtEl>
                                        <p:attrNameLst>
                                          <p:attrName>style.visibility</p:attrName>
                                        </p:attrNameLst>
                                      </p:cBhvr>
                                      <p:to>
                                        <p:strVal val="visible"/>
                                      </p:to>
                                    </p:set>
                                    <p:animEffect transition="in" filter="fade">
                                      <p:cBhvr>
                                        <p:cTn id="81" dur="1000"/>
                                        <p:tgtEl>
                                          <p:spTgt spid="81"/>
                                        </p:tgtEl>
                                      </p:cBhvr>
                                    </p:animEffect>
                                    <p:anim calcmode="lin" valueType="num">
                                      <p:cBhvr>
                                        <p:cTn id="82" dur="1000" fill="hold"/>
                                        <p:tgtEl>
                                          <p:spTgt spid="81"/>
                                        </p:tgtEl>
                                        <p:attrNameLst>
                                          <p:attrName>ppt_x</p:attrName>
                                        </p:attrNameLst>
                                      </p:cBhvr>
                                      <p:tavLst>
                                        <p:tav tm="0">
                                          <p:val>
                                            <p:strVal val="#ppt_x"/>
                                          </p:val>
                                        </p:tav>
                                        <p:tav tm="100000">
                                          <p:val>
                                            <p:strVal val="#ppt_x"/>
                                          </p:val>
                                        </p:tav>
                                      </p:tavLst>
                                    </p:anim>
                                    <p:anim calcmode="lin" valueType="num">
                                      <p:cBhvr>
                                        <p:cTn id="83" dur="1000" fill="hold"/>
                                        <p:tgtEl>
                                          <p:spTgt spid="81"/>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82"/>
                                        </p:tgtEl>
                                        <p:attrNameLst>
                                          <p:attrName>style.visibility</p:attrName>
                                        </p:attrNameLst>
                                      </p:cBhvr>
                                      <p:to>
                                        <p:strVal val="visible"/>
                                      </p:to>
                                    </p:set>
                                    <p:animEffect transition="in" filter="fade">
                                      <p:cBhvr>
                                        <p:cTn id="86" dur="1000"/>
                                        <p:tgtEl>
                                          <p:spTgt spid="82"/>
                                        </p:tgtEl>
                                      </p:cBhvr>
                                    </p:animEffect>
                                    <p:anim calcmode="lin" valueType="num">
                                      <p:cBhvr>
                                        <p:cTn id="87" dur="1000" fill="hold"/>
                                        <p:tgtEl>
                                          <p:spTgt spid="82"/>
                                        </p:tgtEl>
                                        <p:attrNameLst>
                                          <p:attrName>ppt_x</p:attrName>
                                        </p:attrNameLst>
                                      </p:cBhvr>
                                      <p:tavLst>
                                        <p:tav tm="0">
                                          <p:val>
                                            <p:strVal val="#ppt_x"/>
                                          </p:val>
                                        </p:tav>
                                        <p:tav tm="100000">
                                          <p:val>
                                            <p:strVal val="#ppt_x"/>
                                          </p:val>
                                        </p:tav>
                                      </p:tavLst>
                                    </p:anim>
                                    <p:anim calcmode="lin" valueType="num">
                                      <p:cBhvr>
                                        <p:cTn id="88" dur="1000" fill="hold"/>
                                        <p:tgtEl>
                                          <p:spTgt spid="82"/>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83"/>
                                        </p:tgtEl>
                                        <p:attrNameLst>
                                          <p:attrName>style.visibility</p:attrName>
                                        </p:attrNameLst>
                                      </p:cBhvr>
                                      <p:to>
                                        <p:strVal val="visible"/>
                                      </p:to>
                                    </p:set>
                                    <p:animEffect transition="in" filter="fade">
                                      <p:cBhvr>
                                        <p:cTn id="91" dur="1000"/>
                                        <p:tgtEl>
                                          <p:spTgt spid="83"/>
                                        </p:tgtEl>
                                      </p:cBhvr>
                                    </p:animEffect>
                                    <p:anim calcmode="lin" valueType="num">
                                      <p:cBhvr>
                                        <p:cTn id="92" dur="1000" fill="hold"/>
                                        <p:tgtEl>
                                          <p:spTgt spid="83"/>
                                        </p:tgtEl>
                                        <p:attrNameLst>
                                          <p:attrName>ppt_x</p:attrName>
                                        </p:attrNameLst>
                                      </p:cBhvr>
                                      <p:tavLst>
                                        <p:tav tm="0">
                                          <p:val>
                                            <p:strVal val="#ppt_x"/>
                                          </p:val>
                                        </p:tav>
                                        <p:tav tm="100000">
                                          <p:val>
                                            <p:strVal val="#ppt_x"/>
                                          </p:val>
                                        </p:tav>
                                      </p:tavLst>
                                    </p:anim>
                                    <p:anim calcmode="lin" valueType="num">
                                      <p:cBhvr>
                                        <p:cTn id="93" dur="1000" fill="hold"/>
                                        <p:tgtEl>
                                          <p:spTgt spid="83"/>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75"/>
                                        </p:tgtEl>
                                        <p:attrNameLst>
                                          <p:attrName>style.visibility</p:attrName>
                                        </p:attrNameLst>
                                      </p:cBhvr>
                                      <p:to>
                                        <p:strVal val="visible"/>
                                      </p:to>
                                    </p:set>
                                    <p:animEffect transition="in" filter="fade">
                                      <p:cBhvr>
                                        <p:cTn id="96" dur="1000"/>
                                        <p:tgtEl>
                                          <p:spTgt spid="75"/>
                                        </p:tgtEl>
                                      </p:cBhvr>
                                    </p:animEffect>
                                    <p:anim calcmode="lin" valueType="num">
                                      <p:cBhvr>
                                        <p:cTn id="97" dur="1000" fill="hold"/>
                                        <p:tgtEl>
                                          <p:spTgt spid="75"/>
                                        </p:tgtEl>
                                        <p:attrNameLst>
                                          <p:attrName>ppt_x</p:attrName>
                                        </p:attrNameLst>
                                      </p:cBhvr>
                                      <p:tavLst>
                                        <p:tav tm="0">
                                          <p:val>
                                            <p:strVal val="#ppt_x"/>
                                          </p:val>
                                        </p:tav>
                                        <p:tav tm="100000">
                                          <p:val>
                                            <p:strVal val="#ppt_x"/>
                                          </p:val>
                                        </p:tav>
                                      </p:tavLst>
                                    </p:anim>
                                    <p:anim calcmode="lin" valueType="num">
                                      <p:cBhvr>
                                        <p:cTn id="98"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6" grpId="0" animBg="1"/>
      <p:bldP spid="43" grpId="0"/>
      <p:bldP spid="66" grpId="0"/>
      <p:bldP spid="73" grpId="0"/>
      <p:bldP spid="75" grpId="0"/>
      <p:bldP spid="82" grpId="0"/>
      <p:bldP spid="84" grpId="0" animBg="1"/>
      <p:bldP spid="8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grpSp>
        <p:nvGrpSpPr>
          <p:cNvPr id="42" name="Google Shape;417;p42"/>
          <p:cNvGrpSpPr/>
          <p:nvPr/>
        </p:nvGrpSpPr>
        <p:grpSpPr>
          <a:xfrm>
            <a:off x="274932" y="3148080"/>
            <a:ext cx="2110127" cy="1612110"/>
            <a:chOff x="3539102" y="2427549"/>
            <a:chExt cx="355099" cy="355481"/>
          </a:xfrm>
        </p:grpSpPr>
        <p:sp>
          <p:nvSpPr>
            <p:cNvPr id="44" name="Google Shape;418;p42"/>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19;p42"/>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44"/>
          <p:cNvSpPr txBox="1">
            <a:spLocks noGrp="1"/>
          </p:cNvSpPr>
          <p:nvPr>
            <p:ph type="title"/>
          </p:nvPr>
        </p:nvSpPr>
        <p:spPr>
          <a:xfrm>
            <a:off x="46308" y="-68580"/>
            <a:ext cx="2506392" cy="53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smtClean="0">
                <a:latin typeface="+mn-lt"/>
              </a:rPr>
              <a:t>Hướng phát triển</a:t>
            </a:r>
            <a:endParaRPr sz="2000">
              <a:latin typeface="+mn-lt"/>
            </a:endParaRPr>
          </a:p>
        </p:txBody>
      </p:sp>
      <p:grpSp>
        <p:nvGrpSpPr>
          <p:cNvPr id="37" name="Google Shape;393;p41"/>
          <p:cNvGrpSpPr/>
          <p:nvPr/>
        </p:nvGrpSpPr>
        <p:grpSpPr>
          <a:xfrm>
            <a:off x="274933" y="436996"/>
            <a:ext cx="324091" cy="318019"/>
            <a:chOff x="1329585" y="1989925"/>
            <a:chExt cx="341472" cy="335074"/>
          </a:xfrm>
        </p:grpSpPr>
        <p:sp>
          <p:nvSpPr>
            <p:cNvPr id="38" name="Google Shape;394;p41"/>
            <p:cNvSpPr/>
            <p:nvPr/>
          </p:nvSpPr>
          <p:spPr>
            <a:xfrm>
              <a:off x="1562263" y="2097956"/>
              <a:ext cx="108795" cy="226661"/>
            </a:xfrm>
            <a:custGeom>
              <a:avLst/>
              <a:gdLst/>
              <a:ahLst/>
              <a:cxnLst/>
              <a:rect l="l" t="t" r="r" b="b"/>
              <a:pathLst>
                <a:path w="3418" h="7121" extrusionOk="0">
                  <a:moveTo>
                    <a:pt x="1155" y="345"/>
                  </a:moveTo>
                  <a:cubicBezTo>
                    <a:pt x="1215" y="345"/>
                    <a:pt x="1274" y="405"/>
                    <a:pt x="1274" y="465"/>
                  </a:cubicBezTo>
                  <a:lnTo>
                    <a:pt x="1274" y="536"/>
                  </a:lnTo>
                  <a:lnTo>
                    <a:pt x="1274" y="1107"/>
                  </a:lnTo>
                  <a:cubicBezTo>
                    <a:pt x="1274" y="1191"/>
                    <a:pt x="1346" y="1274"/>
                    <a:pt x="1429" y="1274"/>
                  </a:cubicBezTo>
                  <a:cubicBezTo>
                    <a:pt x="1524" y="1274"/>
                    <a:pt x="1596" y="1191"/>
                    <a:pt x="1596" y="1107"/>
                  </a:cubicBezTo>
                  <a:lnTo>
                    <a:pt x="1596" y="584"/>
                  </a:lnTo>
                  <a:cubicBezTo>
                    <a:pt x="1608" y="536"/>
                    <a:pt x="1655" y="524"/>
                    <a:pt x="1703" y="524"/>
                  </a:cubicBezTo>
                  <a:lnTo>
                    <a:pt x="1715" y="524"/>
                  </a:lnTo>
                  <a:cubicBezTo>
                    <a:pt x="1774" y="524"/>
                    <a:pt x="1834" y="584"/>
                    <a:pt x="1834" y="643"/>
                  </a:cubicBezTo>
                  <a:lnTo>
                    <a:pt x="1834" y="679"/>
                  </a:lnTo>
                  <a:lnTo>
                    <a:pt x="1834" y="1131"/>
                  </a:lnTo>
                  <a:cubicBezTo>
                    <a:pt x="1834" y="1227"/>
                    <a:pt x="1905" y="1298"/>
                    <a:pt x="2001" y="1298"/>
                  </a:cubicBezTo>
                  <a:cubicBezTo>
                    <a:pt x="2084" y="1298"/>
                    <a:pt x="2167" y="1227"/>
                    <a:pt x="2167" y="1131"/>
                  </a:cubicBezTo>
                  <a:lnTo>
                    <a:pt x="2167" y="715"/>
                  </a:lnTo>
                  <a:cubicBezTo>
                    <a:pt x="2179" y="679"/>
                    <a:pt x="2227" y="655"/>
                    <a:pt x="2263" y="655"/>
                  </a:cubicBezTo>
                  <a:lnTo>
                    <a:pt x="2286" y="655"/>
                  </a:lnTo>
                  <a:cubicBezTo>
                    <a:pt x="2346" y="655"/>
                    <a:pt x="2406" y="715"/>
                    <a:pt x="2406" y="774"/>
                  </a:cubicBezTo>
                  <a:lnTo>
                    <a:pt x="2406" y="893"/>
                  </a:lnTo>
                  <a:lnTo>
                    <a:pt x="2406" y="1238"/>
                  </a:lnTo>
                  <a:cubicBezTo>
                    <a:pt x="2406" y="1334"/>
                    <a:pt x="2477" y="1405"/>
                    <a:pt x="2560" y="1405"/>
                  </a:cubicBezTo>
                  <a:cubicBezTo>
                    <a:pt x="2656" y="1405"/>
                    <a:pt x="2727" y="1334"/>
                    <a:pt x="2727" y="1238"/>
                  </a:cubicBezTo>
                  <a:lnTo>
                    <a:pt x="2727" y="893"/>
                  </a:lnTo>
                  <a:cubicBezTo>
                    <a:pt x="2727" y="834"/>
                    <a:pt x="2787" y="774"/>
                    <a:pt x="2846" y="774"/>
                  </a:cubicBezTo>
                  <a:lnTo>
                    <a:pt x="2858" y="774"/>
                  </a:lnTo>
                  <a:cubicBezTo>
                    <a:pt x="2917" y="774"/>
                    <a:pt x="2977" y="834"/>
                    <a:pt x="2977" y="893"/>
                  </a:cubicBezTo>
                  <a:lnTo>
                    <a:pt x="2977" y="1691"/>
                  </a:lnTo>
                  <a:lnTo>
                    <a:pt x="2977" y="1703"/>
                  </a:lnTo>
                  <a:cubicBezTo>
                    <a:pt x="3001" y="1893"/>
                    <a:pt x="2977" y="2477"/>
                    <a:pt x="2679" y="2727"/>
                  </a:cubicBezTo>
                  <a:cubicBezTo>
                    <a:pt x="2644" y="2762"/>
                    <a:pt x="2620" y="2798"/>
                    <a:pt x="2620" y="2858"/>
                  </a:cubicBezTo>
                  <a:lnTo>
                    <a:pt x="2620" y="3393"/>
                  </a:lnTo>
                  <a:lnTo>
                    <a:pt x="1012" y="3393"/>
                  </a:lnTo>
                  <a:lnTo>
                    <a:pt x="1012" y="3024"/>
                  </a:lnTo>
                  <a:cubicBezTo>
                    <a:pt x="1012" y="2965"/>
                    <a:pt x="989" y="2917"/>
                    <a:pt x="941" y="2893"/>
                  </a:cubicBezTo>
                  <a:cubicBezTo>
                    <a:pt x="989" y="2846"/>
                    <a:pt x="417" y="2417"/>
                    <a:pt x="393" y="1953"/>
                  </a:cubicBezTo>
                  <a:cubicBezTo>
                    <a:pt x="381" y="1691"/>
                    <a:pt x="358" y="1358"/>
                    <a:pt x="465" y="1274"/>
                  </a:cubicBezTo>
                  <a:cubicBezTo>
                    <a:pt x="501" y="1247"/>
                    <a:pt x="550" y="1234"/>
                    <a:pt x="617" y="1234"/>
                  </a:cubicBezTo>
                  <a:cubicBezTo>
                    <a:pt x="640" y="1234"/>
                    <a:pt x="664" y="1235"/>
                    <a:pt x="691" y="1238"/>
                  </a:cubicBezTo>
                  <a:lnTo>
                    <a:pt x="691" y="1465"/>
                  </a:lnTo>
                  <a:cubicBezTo>
                    <a:pt x="691" y="1548"/>
                    <a:pt x="762" y="1631"/>
                    <a:pt x="858" y="1631"/>
                  </a:cubicBezTo>
                  <a:cubicBezTo>
                    <a:pt x="941" y="1631"/>
                    <a:pt x="1012" y="1548"/>
                    <a:pt x="1012" y="1465"/>
                  </a:cubicBezTo>
                  <a:lnTo>
                    <a:pt x="1012" y="465"/>
                  </a:lnTo>
                  <a:cubicBezTo>
                    <a:pt x="1012" y="405"/>
                    <a:pt x="1072" y="345"/>
                    <a:pt x="1132" y="345"/>
                  </a:cubicBezTo>
                  <a:close/>
                  <a:moveTo>
                    <a:pt x="2941" y="3691"/>
                  </a:moveTo>
                  <a:lnTo>
                    <a:pt x="2941" y="4215"/>
                  </a:lnTo>
                  <a:lnTo>
                    <a:pt x="810" y="4215"/>
                  </a:lnTo>
                  <a:lnTo>
                    <a:pt x="810" y="3691"/>
                  </a:lnTo>
                  <a:close/>
                  <a:moveTo>
                    <a:pt x="2941" y="4548"/>
                  </a:moveTo>
                  <a:lnTo>
                    <a:pt x="2941" y="6787"/>
                  </a:lnTo>
                  <a:lnTo>
                    <a:pt x="810" y="6787"/>
                  </a:lnTo>
                  <a:lnTo>
                    <a:pt x="810" y="4548"/>
                  </a:lnTo>
                  <a:close/>
                  <a:moveTo>
                    <a:pt x="1132" y="0"/>
                  </a:moveTo>
                  <a:cubicBezTo>
                    <a:pt x="882" y="0"/>
                    <a:pt x="667" y="215"/>
                    <a:pt x="667" y="465"/>
                  </a:cubicBezTo>
                  <a:lnTo>
                    <a:pt x="667" y="893"/>
                  </a:lnTo>
                  <a:cubicBezTo>
                    <a:pt x="645" y="892"/>
                    <a:pt x="623" y="891"/>
                    <a:pt x="602" y="891"/>
                  </a:cubicBezTo>
                  <a:cubicBezTo>
                    <a:pt x="453" y="891"/>
                    <a:pt x="332" y="927"/>
                    <a:pt x="239" y="1000"/>
                  </a:cubicBezTo>
                  <a:cubicBezTo>
                    <a:pt x="0" y="1191"/>
                    <a:pt x="36" y="1584"/>
                    <a:pt x="48" y="1965"/>
                  </a:cubicBezTo>
                  <a:cubicBezTo>
                    <a:pt x="72" y="2489"/>
                    <a:pt x="536" y="2905"/>
                    <a:pt x="715" y="3060"/>
                  </a:cubicBezTo>
                  <a:lnTo>
                    <a:pt x="715" y="3334"/>
                  </a:lnTo>
                  <a:lnTo>
                    <a:pt x="631" y="3334"/>
                  </a:lnTo>
                  <a:cubicBezTo>
                    <a:pt x="536" y="3334"/>
                    <a:pt x="465" y="3405"/>
                    <a:pt x="465" y="3501"/>
                  </a:cubicBezTo>
                  <a:lnTo>
                    <a:pt x="465" y="4370"/>
                  </a:lnTo>
                  <a:lnTo>
                    <a:pt x="465" y="6953"/>
                  </a:lnTo>
                  <a:cubicBezTo>
                    <a:pt x="465" y="7049"/>
                    <a:pt x="536" y="7120"/>
                    <a:pt x="631" y="7120"/>
                  </a:cubicBezTo>
                  <a:lnTo>
                    <a:pt x="3096" y="7120"/>
                  </a:lnTo>
                  <a:cubicBezTo>
                    <a:pt x="3191" y="7120"/>
                    <a:pt x="3263" y="7049"/>
                    <a:pt x="3263" y="6953"/>
                  </a:cubicBezTo>
                  <a:lnTo>
                    <a:pt x="3263" y="4370"/>
                  </a:lnTo>
                  <a:lnTo>
                    <a:pt x="3263" y="3501"/>
                  </a:lnTo>
                  <a:cubicBezTo>
                    <a:pt x="3263" y="3429"/>
                    <a:pt x="3191" y="3358"/>
                    <a:pt x="3096" y="3358"/>
                  </a:cubicBezTo>
                  <a:lnTo>
                    <a:pt x="3001" y="3358"/>
                  </a:lnTo>
                  <a:lnTo>
                    <a:pt x="3001" y="2893"/>
                  </a:lnTo>
                  <a:cubicBezTo>
                    <a:pt x="3418" y="2477"/>
                    <a:pt x="3370" y="1727"/>
                    <a:pt x="3358" y="1643"/>
                  </a:cubicBezTo>
                  <a:lnTo>
                    <a:pt x="3358" y="869"/>
                  </a:lnTo>
                  <a:cubicBezTo>
                    <a:pt x="3358" y="619"/>
                    <a:pt x="3144" y="405"/>
                    <a:pt x="2894" y="405"/>
                  </a:cubicBezTo>
                  <a:lnTo>
                    <a:pt x="2870" y="405"/>
                  </a:lnTo>
                  <a:cubicBezTo>
                    <a:pt x="2798" y="405"/>
                    <a:pt x="2727" y="417"/>
                    <a:pt x="2656" y="465"/>
                  </a:cubicBezTo>
                  <a:cubicBezTo>
                    <a:pt x="2560" y="357"/>
                    <a:pt x="2441" y="286"/>
                    <a:pt x="2298" y="286"/>
                  </a:cubicBezTo>
                  <a:lnTo>
                    <a:pt x="2275" y="286"/>
                  </a:lnTo>
                  <a:cubicBezTo>
                    <a:pt x="2203" y="286"/>
                    <a:pt x="2132" y="298"/>
                    <a:pt x="2072" y="345"/>
                  </a:cubicBezTo>
                  <a:cubicBezTo>
                    <a:pt x="1977" y="238"/>
                    <a:pt x="1870" y="179"/>
                    <a:pt x="1727" y="179"/>
                  </a:cubicBezTo>
                  <a:lnTo>
                    <a:pt x="1715" y="179"/>
                  </a:lnTo>
                  <a:cubicBezTo>
                    <a:pt x="1655" y="179"/>
                    <a:pt x="1596" y="203"/>
                    <a:pt x="1536" y="215"/>
                  </a:cubicBezTo>
                  <a:cubicBezTo>
                    <a:pt x="1465" y="95"/>
                    <a:pt x="1310" y="0"/>
                    <a:pt x="1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5;p41"/>
            <p:cNvSpPr/>
            <p:nvPr/>
          </p:nvSpPr>
          <p:spPr>
            <a:xfrm>
              <a:off x="1406137" y="1989925"/>
              <a:ext cx="198587" cy="335074"/>
            </a:xfrm>
            <a:custGeom>
              <a:avLst/>
              <a:gdLst/>
              <a:ahLst/>
              <a:cxnLst/>
              <a:rect l="l" t="t" r="r" b="b"/>
              <a:pathLst>
                <a:path w="6239" h="10527" extrusionOk="0">
                  <a:moveTo>
                    <a:pt x="643" y="346"/>
                  </a:moveTo>
                  <a:lnTo>
                    <a:pt x="1060" y="382"/>
                  </a:lnTo>
                  <a:lnTo>
                    <a:pt x="941" y="644"/>
                  </a:lnTo>
                  <a:lnTo>
                    <a:pt x="643" y="346"/>
                  </a:lnTo>
                  <a:close/>
                  <a:moveTo>
                    <a:pt x="1393" y="453"/>
                  </a:moveTo>
                  <a:lnTo>
                    <a:pt x="2465" y="894"/>
                  </a:lnTo>
                  <a:lnTo>
                    <a:pt x="2346" y="1334"/>
                  </a:lnTo>
                  <a:lnTo>
                    <a:pt x="1203" y="858"/>
                  </a:lnTo>
                  <a:lnTo>
                    <a:pt x="1393" y="453"/>
                  </a:lnTo>
                  <a:close/>
                  <a:moveTo>
                    <a:pt x="4965" y="1942"/>
                  </a:moveTo>
                  <a:lnTo>
                    <a:pt x="5346" y="2108"/>
                  </a:lnTo>
                  <a:lnTo>
                    <a:pt x="5144" y="2525"/>
                  </a:lnTo>
                  <a:lnTo>
                    <a:pt x="4834" y="2382"/>
                  </a:lnTo>
                  <a:cubicBezTo>
                    <a:pt x="4846" y="2370"/>
                    <a:pt x="4846" y="2370"/>
                    <a:pt x="4846" y="2358"/>
                  </a:cubicBezTo>
                  <a:lnTo>
                    <a:pt x="4965" y="1942"/>
                  </a:lnTo>
                  <a:close/>
                  <a:moveTo>
                    <a:pt x="5656" y="2239"/>
                  </a:moveTo>
                  <a:lnTo>
                    <a:pt x="5834" y="2311"/>
                  </a:lnTo>
                  <a:cubicBezTo>
                    <a:pt x="5858" y="2323"/>
                    <a:pt x="5882" y="2346"/>
                    <a:pt x="5894" y="2370"/>
                  </a:cubicBezTo>
                  <a:cubicBezTo>
                    <a:pt x="5906" y="2406"/>
                    <a:pt x="5906" y="2430"/>
                    <a:pt x="5894" y="2442"/>
                  </a:cubicBezTo>
                  <a:lnTo>
                    <a:pt x="5798" y="2668"/>
                  </a:lnTo>
                  <a:cubicBezTo>
                    <a:pt x="5787" y="2704"/>
                    <a:pt x="5775" y="2716"/>
                    <a:pt x="5739" y="2727"/>
                  </a:cubicBezTo>
                  <a:cubicBezTo>
                    <a:pt x="5727" y="2733"/>
                    <a:pt x="5712" y="2736"/>
                    <a:pt x="5699" y="2736"/>
                  </a:cubicBezTo>
                  <a:cubicBezTo>
                    <a:pt x="5685" y="2736"/>
                    <a:pt x="5673" y="2733"/>
                    <a:pt x="5667" y="2727"/>
                  </a:cubicBezTo>
                  <a:lnTo>
                    <a:pt x="5477" y="2632"/>
                  </a:lnTo>
                  <a:lnTo>
                    <a:pt x="5656" y="2239"/>
                  </a:lnTo>
                  <a:close/>
                  <a:moveTo>
                    <a:pt x="3060" y="453"/>
                  </a:moveTo>
                  <a:cubicBezTo>
                    <a:pt x="3096" y="453"/>
                    <a:pt x="3120" y="477"/>
                    <a:pt x="3143" y="513"/>
                  </a:cubicBezTo>
                  <a:cubicBezTo>
                    <a:pt x="3155" y="537"/>
                    <a:pt x="3155" y="572"/>
                    <a:pt x="3155" y="596"/>
                  </a:cubicBezTo>
                  <a:lnTo>
                    <a:pt x="3143" y="668"/>
                  </a:lnTo>
                  <a:lnTo>
                    <a:pt x="2941" y="1358"/>
                  </a:lnTo>
                  <a:cubicBezTo>
                    <a:pt x="2917" y="1453"/>
                    <a:pt x="2977" y="1537"/>
                    <a:pt x="3060" y="1561"/>
                  </a:cubicBezTo>
                  <a:lnTo>
                    <a:pt x="3108" y="1561"/>
                  </a:lnTo>
                  <a:cubicBezTo>
                    <a:pt x="3179" y="1561"/>
                    <a:pt x="3239" y="1525"/>
                    <a:pt x="3274" y="1442"/>
                  </a:cubicBezTo>
                  <a:lnTo>
                    <a:pt x="3465" y="799"/>
                  </a:lnTo>
                  <a:cubicBezTo>
                    <a:pt x="3501" y="763"/>
                    <a:pt x="3536" y="751"/>
                    <a:pt x="3584" y="751"/>
                  </a:cubicBezTo>
                  <a:lnTo>
                    <a:pt x="3596" y="751"/>
                  </a:lnTo>
                  <a:cubicBezTo>
                    <a:pt x="3631" y="751"/>
                    <a:pt x="3655" y="775"/>
                    <a:pt x="3679" y="811"/>
                  </a:cubicBezTo>
                  <a:cubicBezTo>
                    <a:pt x="3691" y="834"/>
                    <a:pt x="3691" y="870"/>
                    <a:pt x="3691" y="894"/>
                  </a:cubicBezTo>
                  <a:lnTo>
                    <a:pt x="3512" y="1489"/>
                  </a:lnTo>
                  <a:cubicBezTo>
                    <a:pt x="3477" y="1584"/>
                    <a:pt x="3536" y="1668"/>
                    <a:pt x="3631" y="1704"/>
                  </a:cubicBezTo>
                  <a:lnTo>
                    <a:pt x="3679" y="1704"/>
                  </a:lnTo>
                  <a:cubicBezTo>
                    <a:pt x="3751" y="1704"/>
                    <a:pt x="3810" y="1656"/>
                    <a:pt x="3834" y="1584"/>
                  </a:cubicBezTo>
                  <a:lnTo>
                    <a:pt x="4001" y="1025"/>
                  </a:lnTo>
                  <a:cubicBezTo>
                    <a:pt x="4026" y="999"/>
                    <a:pt x="4052" y="980"/>
                    <a:pt x="4082" y="980"/>
                  </a:cubicBezTo>
                  <a:cubicBezTo>
                    <a:pt x="4094" y="980"/>
                    <a:pt x="4106" y="982"/>
                    <a:pt x="4120" y="989"/>
                  </a:cubicBezTo>
                  <a:lnTo>
                    <a:pt x="4132" y="989"/>
                  </a:lnTo>
                  <a:cubicBezTo>
                    <a:pt x="4191" y="1001"/>
                    <a:pt x="4239" y="1061"/>
                    <a:pt x="4227" y="1132"/>
                  </a:cubicBezTo>
                  <a:lnTo>
                    <a:pt x="4191" y="1239"/>
                  </a:lnTo>
                  <a:lnTo>
                    <a:pt x="4048" y="1704"/>
                  </a:lnTo>
                  <a:cubicBezTo>
                    <a:pt x="4012" y="1787"/>
                    <a:pt x="4060" y="1882"/>
                    <a:pt x="4155" y="1906"/>
                  </a:cubicBezTo>
                  <a:cubicBezTo>
                    <a:pt x="4167" y="1906"/>
                    <a:pt x="4179" y="1918"/>
                    <a:pt x="4191" y="1918"/>
                  </a:cubicBezTo>
                  <a:cubicBezTo>
                    <a:pt x="4274" y="1918"/>
                    <a:pt x="4334" y="1882"/>
                    <a:pt x="4358" y="1799"/>
                  </a:cubicBezTo>
                  <a:lnTo>
                    <a:pt x="4513" y="1346"/>
                  </a:lnTo>
                  <a:cubicBezTo>
                    <a:pt x="4523" y="1293"/>
                    <a:pt x="4572" y="1249"/>
                    <a:pt x="4633" y="1249"/>
                  </a:cubicBezTo>
                  <a:cubicBezTo>
                    <a:pt x="4641" y="1249"/>
                    <a:pt x="4648" y="1250"/>
                    <a:pt x="4655" y="1251"/>
                  </a:cubicBezTo>
                  <a:lnTo>
                    <a:pt x="4667" y="1251"/>
                  </a:lnTo>
                  <a:cubicBezTo>
                    <a:pt x="4727" y="1263"/>
                    <a:pt x="4774" y="1323"/>
                    <a:pt x="4763" y="1406"/>
                  </a:cubicBezTo>
                  <a:lnTo>
                    <a:pt x="4513" y="2299"/>
                  </a:lnTo>
                  <a:lnTo>
                    <a:pt x="4513" y="2311"/>
                  </a:lnTo>
                  <a:cubicBezTo>
                    <a:pt x="4524" y="2311"/>
                    <a:pt x="4417" y="3025"/>
                    <a:pt x="3989" y="3239"/>
                  </a:cubicBezTo>
                  <a:cubicBezTo>
                    <a:pt x="3929" y="3263"/>
                    <a:pt x="3893" y="3323"/>
                    <a:pt x="3893" y="3382"/>
                  </a:cubicBezTo>
                  <a:lnTo>
                    <a:pt x="3893" y="3894"/>
                  </a:lnTo>
                  <a:lnTo>
                    <a:pt x="2310" y="3894"/>
                  </a:lnTo>
                  <a:lnTo>
                    <a:pt x="2310" y="3085"/>
                  </a:lnTo>
                  <a:cubicBezTo>
                    <a:pt x="2310" y="3037"/>
                    <a:pt x="2286" y="3013"/>
                    <a:pt x="2262" y="2977"/>
                  </a:cubicBezTo>
                  <a:cubicBezTo>
                    <a:pt x="2262" y="2977"/>
                    <a:pt x="1798" y="2430"/>
                    <a:pt x="1893" y="1965"/>
                  </a:cubicBezTo>
                  <a:cubicBezTo>
                    <a:pt x="1917" y="1823"/>
                    <a:pt x="1941" y="1656"/>
                    <a:pt x="1977" y="1537"/>
                  </a:cubicBezTo>
                  <a:lnTo>
                    <a:pt x="2274" y="1668"/>
                  </a:lnTo>
                  <a:cubicBezTo>
                    <a:pt x="2286" y="1715"/>
                    <a:pt x="2334" y="1763"/>
                    <a:pt x="2393" y="1775"/>
                  </a:cubicBezTo>
                  <a:cubicBezTo>
                    <a:pt x="2412" y="1782"/>
                    <a:pt x="2431" y="1785"/>
                    <a:pt x="2449" y="1785"/>
                  </a:cubicBezTo>
                  <a:cubicBezTo>
                    <a:pt x="2520" y="1785"/>
                    <a:pt x="2579" y="1732"/>
                    <a:pt x="2608" y="1656"/>
                  </a:cubicBezTo>
                  <a:lnTo>
                    <a:pt x="2905" y="537"/>
                  </a:lnTo>
                  <a:cubicBezTo>
                    <a:pt x="2905" y="513"/>
                    <a:pt x="2929" y="477"/>
                    <a:pt x="2953" y="465"/>
                  </a:cubicBezTo>
                  <a:cubicBezTo>
                    <a:pt x="2989" y="453"/>
                    <a:pt x="3012" y="453"/>
                    <a:pt x="3048" y="453"/>
                  </a:cubicBezTo>
                  <a:close/>
                  <a:moveTo>
                    <a:pt x="4132" y="4263"/>
                  </a:moveTo>
                  <a:lnTo>
                    <a:pt x="4132" y="4787"/>
                  </a:lnTo>
                  <a:lnTo>
                    <a:pt x="2012" y="4787"/>
                  </a:lnTo>
                  <a:lnTo>
                    <a:pt x="2012" y="4263"/>
                  </a:lnTo>
                  <a:close/>
                  <a:moveTo>
                    <a:pt x="191" y="1"/>
                  </a:moveTo>
                  <a:cubicBezTo>
                    <a:pt x="119" y="1"/>
                    <a:pt x="60" y="37"/>
                    <a:pt x="24" y="108"/>
                  </a:cubicBezTo>
                  <a:cubicBezTo>
                    <a:pt x="0" y="168"/>
                    <a:pt x="12" y="239"/>
                    <a:pt x="60" y="299"/>
                  </a:cubicBezTo>
                  <a:lnTo>
                    <a:pt x="845" y="1072"/>
                  </a:lnTo>
                  <a:lnTo>
                    <a:pt x="857" y="1084"/>
                  </a:lnTo>
                  <a:lnTo>
                    <a:pt x="869" y="1084"/>
                  </a:lnTo>
                  <a:cubicBezTo>
                    <a:pt x="893" y="1108"/>
                    <a:pt x="917" y="1120"/>
                    <a:pt x="953" y="1120"/>
                  </a:cubicBezTo>
                  <a:lnTo>
                    <a:pt x="1667" y="1418"/>
                  </a:lnTo>
                  <a:cubicBezTo>
                    <a:pt x="1607" y="1561"/>
                    <a:pt x="1572" y="1763"/>
                    <a:pt x="1548" y="1918"/>
                  </a:cubicBezTo>
                  <a:cubicBezTo>
                    <a:pt x="1453" y="2442"/>
                    <a:pt x="1822" y="2989"/>
                    <a:pt x="1941" y="3156"/>
                  </a:cubicBezTo>
                  <a:lnTo>
                    <a:pt x="1941" y="3918"/>
                  </a:lnTo>
                  <a:lnTo>
                    <a:pt x="1810" y="3918"/>
                  </a:lnTo>
                  <a:cubicBezTo>
                    <a:pt x="1726" y="3918"/>
                    <a:pt x="1643" y="3990"/>
                    <a:pt x="1643" y="4085"/>
                  </a:cubicBezTo>
                  <a:lnTo>
                    <a:pt x="1643" y="4942"/>
                  </a:lnTo>
                  <a:lnTo>
                    <a:pt x="1643" y="10359"/>
                  </a:lnTo>
                  <a:cubicBezTo>
                    <a:pt x="1643" y="10455"/>
                    <a:pt x="1726" y="10526"/>
                    <a:pt x="1810" y="10526"/>
                  </a:cubicBezTo>
                  <a:lnTo>
                    <a:pt x="4286" y="10526"/>
                  </a:lnTo>
                  <a:cubicBezTo>
                    <a:pt x="4370" y="10526"/>
                    <a:pt x="4453" y="10455"/>
                    <a:pt x="4453" y="10359"/>
                  </a:cubicBezTo>
                  <a:lnTo>
                    <a:pt x="4453" y="6168"/>
                  </a:lnTo>
                  <a:cubicBezTo>
                    <a:pt x="4453" y="6073"/>
                    <a:pt x="4370" y="6002"/>
                    <a:pt x="4286" y="6002"/>
                  </a:cubicBezTo>
                  <a:cubicBezTo>
                    <a:pt x="4191" y="6002"/>
                    <a:pt x="4120" y="6073"/>
                    <a:pt x="4120" y="6168"/>
                  </a:cubicBezTo>
                  <a:lnTo>
                    <a:pt x="4120" y="10181"/>
                  </a:lnTo>
                  <a:lnTo>
                    <a:pt x="2012" y="10181"/>
                  </a:lnTo>
                  <a:lnTo>
                    <a:pt x="2012" y="5109"/>
                  </a:lnTo>
                  <a:lnTo>
                    <a:pt x="4132" y="5109"/>
                  </a:lnTo>
                  <a:lnTo>
                    <a:pt x="4132" y="5394"/>
                  </a:lnTo>
                  <a:lnTo>
                    <a:pt x="4132" y="5585"/>
                  </a:lnTo>
                  <a:cubicBezTo>
                    <a:pt x="4132" y="5668"/>
                    <a:pt x="4215" y="5752"/>
                    <a:pt x="4298" y="5752"/>
                  </a:cubicBezTo>
                  <a:cubicBezTo>
                    <a:pt x="4393" y="5752"/>
                    <a:pt x="4465" y="5668"/>
                    <a:pt x="4465" y="5585"/>
                  </a:cubicBezTo>
                  <a:lnTo>
                    <a:pt x="4465" y="5394"/>
                  </a:lnTo>
                  <a:lnTo>
                    <a:pt x="4465" y="4942"/>
                  </a:lnTo>
                  <a:lnTo>
                    <a:pt x="4465" y="4085"/>
                  </a:lnTo>
                  <a:cubicBezTo>
                    <a:pt x="4465" y="3990"/>
                    <a:pt x="4393" y="3918"/>
                    <a:pt x="4298" y="3918"/>
                  </a:cubicBezTo>
                  <a:lnTo>
                    <a:pt x="4239" y="3918"/>
                  </a:lnTo>
                  <a:lnTo>
                    <a:pt x="4239" y="3489"/>
                  </a:lnTo>
                  <a:cubicBezTo>
                    <a:pt x="4524" y="3299"/>
                    <a:pt x="4667" y="2966"/>
                    <a:pt x="4763" y="2716"/>
                  </a:cubicBezTo>
                  <a:lnTo>
                    <a:pt x="5525" y="3037"/>
                  </a:lnTo>
                  <a:cubicBezTo>
                    <a:pt x="5584" y="3073"/>
                    <a:pt x="5644" y="3073"/>
                    <a:pt x="5703" y="3073"/>
                  </a:cubicBezTo>
                  <a:cubicBezTo>
                    <a:pt x="5763" y="3073"/>
                    <a:pt x="5822" y="3049"/>
                    <a:pt x="5858" y="3037"/>
                  </a:cubicBezTo>
                  <a:cubicBezTo>
                    <a:pt x="5965" y="3001"/>
                    <a:pt x="6060" y="2906"/>
                    <a:pt x="6096" y="2799"/>
                  </a:cubicBezTo>
                  <a:lnTo>
                    <a:pt x="6191" y="2585"/>
                  </a:lnTo>
                  <a:cubicBezTo>
                    <a:pt x="6239" y="2477"/>
                    <a:pt x="6239" y="2358"/>
                    <a:pt x="6191" y="2239"/>
                  </a:cubicBezTo>
                  <a:cubicBezTo>
                    <a:pt x="6144" y="2132"/>
                    <a:pt x="6060" y="2037"/>
                    <a:pt x="5953" y="2001"/>
                  </a:cubicBezTo>
                  <a:lnTo>
                    <a:pt x="5048" y="1608"/>
                  </a:lnTo>
                  <a:lnTo>
                    <a:pt x="5084" y="1465"/>
                  </a:lnTo>
                  <a:cubicBezTo>
                    <a:pt x="5120" y="1346"/>
                    <a:pt x="5108" y="1227"/>
                    <a:pt x="5025" y="1120"/>
                  </a:cubicBezTo>
                  <a:cubicBezTo>
                    <a:pt x="4965" y="1013"/>
                    <a:pt x="4870" y="942"/>
                    <a:pt x="4751" y="906"/>
                  </a:cubicBezTo>
                  <a:lnTo>
                    <a:pt x="4727" y="906"/>
                  </a:lnTo>
                  <a:cubicBezTo>
                    <a:pt x="4691" y="900"/>
                    <a:pt x="4655" y="897"/>
                    <a:pt x="4620" y="897"/>
                  </a:cubicBezTo>
                  <a:cubicBezTo>
                    <a:pt x="4584" y="897"/>
                    <a:pt x="4548" y="900"/>
                    <a:pt x="4513" y="906"/>
                  </a:cubicBezTo>
                  <a:cubicBezTo>
                    <a:pt x="4453" y="787"/>
                    <a:pt x="4346" y="691"/>
                    <a:pt x="4191" y="656"/>
                  </a:cubicBezTo>
                  <a:lnTo>
                    <a:pt x="4179" y="656"/>
                  </a:lnTo>
                  <a:cubicBezTo>
                    <a:pt x="4143" y="650"/>
                    <a:pt x="4108" y="647"/>
                    <a:pt x="4071" y="647"/>
                  </a:cubicBezTo>
                  <a:cubicBezTo>
                    <a:pt x="4033" y="647"/>
                    <a:pt x="3995" y="650"/>
                    <a:pt x="3953" y="656"/>
                  </a:cubicBezTo>
                  <a:cubicBezTo>
                    <a:pt x="3953" y="644"/>
                    <a:pt x="3941" y="632"/>
                    <a:pt x="3941" y="632"/>
                  </a:cubicBezTo>
                  <a:cubicBezTo>
                    <a:pt x="3882" y="525"/>
                    <a:pt x="3774" y="453"/>
                    <a:pt x="3655" y="418"/>
                  </a:cubicBezTo>
                  <a:lnTo>
                    <a:pt x="3643" y="418"/>
                  </a:lnTo>
                  <a:cubicBezTo>
                    <a:pt x="3614" y="412"/>
                    <a:pt x="3584" y="409"/>
                    <a:pt x="3554" y="409"/>
                  </a:cubicBezTo>
                  <a:cubicBezTo>
                    <a:pt x="3524" y="409"/>
                    <a:pt x="3495" y="412"/>
                    <a:pt x="3465" y="418"/>
                  </a:cubicBezTo>
                  <a:lnTo>
                    <a:pt x="3417" y="334"/>
                  </a:lnTo>
                  <a:cubicBezTo>
                    <a:pt x="3358" y="227"/>
                    <a:pt x="3250" y="156"/>
                    <a:pt x="3143" y="120"/>
                  </a:cubicBezTo>
                  <a:lnTo>
                    <a:pt x="3120" y="120"/>
                  </a:lnTo>
                  <a:cubicBezTo>
                    <a:pt x="3083" y="113"/>
                    <a:pt x="3047" y="109"/>
                    <a:pt x="3012" y="109"/>
                  </a:cubicBezTo>
                  <a:cubicBezTo>
                    <a:pt x="2931" y="109"/>
                    <a:pt x="2853" y="130"/>
                    <a:pt x="2786" y="180"/>
                  </a:cubicBezTo>
                  <a:cubicBezTo>
                    <a:pt x="2679" y="239"/>
                    <a:pt x="2608" y="346"/>
                    <a:pt x="2572" y="465"/>
                  </a:cubicBezTo>
                  <a:lnTo>
                    <a:pt x="2548" y="572"/>
                  </a:lnTo>
                  <a:lnTo>
                    <a:pt x="1369" y="72"/>
                  </a:lnTo>
                  <a:lnTo>
                    <a:pt x="1310" y="72"/>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96;p41"/>
            <p:cNvSpPr/>
            <p:nvPr/>
          </p:nvSpPr>
          <p:spPr>
            <a:xfrm>
              <a:off x="1329585" y="2127494"/>
              <a:ext cx="108795" cy="197123"/>
            </a:xfrm>
            <a:custGeom>
              <a:avLst/>
              <a:gdLst/>
              <a:ahLst/>
              <a:cxnLst/>
              <a:rect l="l" t="t" r="r" b="b"/>
              <a:pathLst>
                <a:path w="3418" h="6193" extrusionOk="0">
                  <a:moveTo>
                    <a:pt x="1155" y="358"/>
                  </a:moveTo>
                  <a:cubicBezTo>
                    <a:pt x="1214" y="358"/>
                    <a:pt x="1274" y="418"/>
                    <a:pt x="1274" y="477"/>
                  </a:cubicBezTo>
                  <a:lnTo>
                    <a:pt x="1274" y="549"/>
                  </a:lnTo>
                  <a:lnTo>
                    <a:pt x="1274" y="1120"/>
                  </a:lnTo>
                  <a:cubicBezTo>
                    <a:pt x="1274" y="1203"/>
                    <a:pt x="1345" y="1275"/>
                    <a:pt x="1441" y="1275"/>
                  </a:cubicBezTo>
                  <a:cubicBezTo>
                    <a:pt x="1524" y="1275"/>
                    <a:pt x="1595" y="1203"/>
                    <a:pt x="1595" y="1120"/>
                  </a:cubicBezTo>
                  <a:lnTo>
                    <a:pt x="1595" y="584"/>
                  </a:lnTo>
                  <a:cubicBezTo>
                    <a:pt x="1619" y="537"/>
                    <a:pt x="1655" y="525"/>
                    <a:pt x="1703" y="525"/>
                  </a:cubicBezTo>
                  <a:lnTo>
                    <a:pt x="1715" y="525"/>
                  </a:lnTo>
                  <a:cubicBezTo>
                    <a:pt x="1774" y="525"/>
                    <a:pt x="1834" y="584"/>
                    <a:pt x="1834" y="644"/>
                  </a:cubicBezTo>
                  <a:lnTo>
                    <a:pt x="1834" y="668"/>
                  </a:lnTo>
                  <a:lnTo>
                    <a:pt x="1834" y="1132"/>
                  </a:lnTo>
                  <a:cubicBezTo>
                    <a:pt x="1834" y="1215"/>
                    <a:pt x="1917" y="1299"/>
                    <a:pt x="2000" y="1299"/>
                  </a:cubicBezTo>
                  <a:cubicBezTo>
                    <a:pt x="2096" y="1299"/>
                    <a:pt x="2167" y="1215"/>
                    <a:pt x="2167" y="1132"/>
                  </a:cubicBezTo>
                  <a:lnTo>
                    <a:pt x="2167" y="715"/>
                  </a:lnTo>
                  <a:cubicBezTo>
                    <a:pt x="2179" y="668"/>
                    <a:pt x="2226" y="656"/>
                    <a:pt x="2274" y="656"/>
                  </a:cubicBezTo>
                  <a:lnTo>
                    <a:pt x="2286" y="656"/>
                  </a:lnTo>
                  <a:cubicBezTo>
                    <a:pt x="2346" y="656"/>
                    <a:pt x="2405" y="715"/>
                    <a:pt x="2405" y="775"/>
                  </a:cubicBezTo>
                  <a:lnTo>
                    <a:pt x="2405" y="894"/>
                  </a:lnTo>
                  <a:lnTo>
                    <a:pt x="2405" y="1239"/>
                  </a:lnTo>
                  <a:cubicBezTo>
                    <a:pt x="2405" y="1322"/>
                    <a:pt x="2477" y="1394"/>
                    <a:pt x="2572" y="1394"/>
                  </a:cubicBezTo>
                  <a:cubicBezTo>
                    <a:pt x="2655" y="1394"/>
                    <a:pt x="2727" y="1322"/>
                    <a:pt x="2727" y="1239"/>
                  </a:cubicBezTo>
                  <a:lnTo>
                    <a:pt x="2727" y="894"/>
                  </a:lnTo>
                  <a:cubicBezTo>
                    <a:pt x="2727" y="834"/>
                    <a:pt x="2786" y="775"/>
                    <a:pt x="2846" y="775"/>
                  </a:cubicBezTo>
                  <a:lnTo>
                    <a:pt x="2869" y="775"/>
                  </a:lnTo>
                  <a:cubicBezTo>
                    <a:pt x="2929" y="775"/>
                    <a:pt x="2988" y="834"/>
                    <a:pt x="2988" y="894"/>
                  </a:cubicBezTo>
                  <a:lnTo>
                    <a:pt x="2988" y="1680"/>
                  </a:lnTo>
                  <a:lnTo>
                    <a:pt x="2988" y="1692"/>
                  </a:lnTo>
                  <a:cubicBezTo>
                    <a:pt x="3060" y="1858"/>
                    <a:pt x="3048" y="2442"/>
                    <a:pt x="2727" y="2692"/>
                  </a:cubicBezTo>
                  <a:cubicBezTo>
                    <a:pt x="2679" y="2727"/>
                    <a:pt x="2667" y="2763"/>
                    <a:pt x="2667" y="2823"/>
                  </a:cubicBezTo>
                  <a:lnTo>
                    <a:pt x="2667" y="3358"/>
                  </a:lnTo>
                  <a:lnTo>
                    <a:pt x="1060" y="3358"/>
                  </a:lnTo>
                  <a:lnTo>
                    <a:pt x="1060" y="2989"/>
                  </a:lnTo>
                  <a:cubicBezTo>
                    <a:pt x="1060" y="2930"/>
                    <a:pt x="1036" y="2882"/>
                    <a:pt x="988" y="2858"/>
                  </a:cubicBezTo>
                  <a:cubicBezTo>
                    <a:pt x="822" y="2739"/>
                    <a:pt x="405" y="2346"/>
                    <a:pt x="393" y="1965"/>
                  </a:cubicBezTo>
                  <a:cubicBezTo>
                    <a:pt x="381" y="1692"/>
                    <a:pt x="369" y="1370"/>
                    <a:pt x="464" y="1275"/>
                  </a:cubicBezTo>
                  <a:cubicBezTo>
                    <a:pt x="499" y="1257"/>
                    <a:pt x="547" y="1246"/>
                    <a:pt x="612" y="1246"/>
                  </a:cubicBezTo>
                  <a:cubicBezTo>
                    <a:pt x="636" y="1246"/>
                    <a:pt x="662" y="1248"/>
                    <a:pt x="691" y="1251"/>
                  </a:cubicBezTo>
                  <a:lnTo>
                    <a:pt x="691" y="1477"/>
                  </a:lnTo>
                  <a:cubicBezTo>
                    <a:pt x="691" y="1561"/>
                    <a:pt x="762" y="1632"/>
                    <a:pt x="857" y="1632"/>
                  </a:cubicBezTo>
                  <a:cubicBezTo>
                    <a:pt x="941" y="1632"/>
                    <a:pt x="1024" y="1561"/>
                    <a:pt x="1024" y="1477"/>
                  </a:cubicBezTo>
                  <a:lnTo>
                    <a:pt x="1024" y="477"/>
                  </a:lnTo>
                  <a:cubicBezTo>
                    <a:pt x="1024" y="418"/>
                    <a:pt x="1083" y="358"/>
                    <a:pt x="1143" y="358"/>
                  </a:cubicBezTo>
                  <a:close/>
                  <a:moveTo>
                    <a:pt x="2941" y="3692"/>
                  </a:moveTo>
                  <a:lnTo>
                    <a:pt x="2941" y="4216"/>
                  </a:lnTo>
                  <a:lnTo>
                    <a:pt x="810" y="4216"/>
                  </a:lnTo>
                  <a:lnTo>
                    <a:pt x="810" y="3692"/>
                  </a:lnTo>
                  <a:close/>
                  <a:moveTo>
                    <a:pt x="2941" y="4537"/>
                  </a:moveTo>
                  <a:lnTo>
                    <a:pt x="2941" y="5859"/>
                  </a:lnTo>
                  <a:lnTo>
                    <a:pt x="810" y="5859"/>
                  </a:lnTo>
                  <a:lnTo>
                    <a:pt x="810" y="4537"/>
                  </a:lnTo>
                  <a:close/>
                  <a:moveTo>
                    <a:pt x="1143" y="1"/>
                  </a:moveTo>
                  <a:cubicBezTo>
                    <a:pt x="881" y="1"/>
                    <a:pt x="679" y="203"/>
                    <a:pt x="679" y="465"/>
                  </a:cubicBezTo>
                  <a:lnTo>
                    <a:pt x="679" y="894"/>
                  </a:lnTo>
                  <a:cubicBezTo>
                    <a:pt x="642" y="889"/>
                    <a:pt x="607" y="887"/>
                    <a:pt x="573" y="887"/>
                  </a:cubicBezTo>
                  <a:cubicBezTo>
                    <a:pt x="439" y="887"/>
                    <a:pt x="326" y="923"/>
                    <a:pt x="250" y="989"/>
                  </a:cubicBezTo>
                  <a:cubicBezTo>
                    <a:pt x="0" y="1192"/>
                    <a:pt x="36" y="1573"/>
                    <a:pt x="48" y="1965"/>
                  </a:cubicBezTo>
                  <a:cubicBezTo>
                    <a:pt x="83" y="2477"/>
                    <a:pt x="548" y="2894"/>
                    <a:pt x="726" y="3049"/>
                  </a:cubicBezTo>
                  <a:lnTo>
                    <a:pt x="726" y="3335"/>
                  </a:lnTo>
                  <a:lnTo>
                    <a:pt x="631" y="3335"/>
                  </a:lnTo>
                  <a:cubicBezTo>
                    <a:pt x="536" y="3335"/>
                    <a:pt x="464" y="3406"/>
                    <a:pt x="464" y="3489"/>
                  </a:cubicBezTo>
                  <a:lnTo>
                    <a:pt x="464" y="4359"/>
                  </a:lnTo>
                  <a:lnTo>
                    <a:pt x="464" y="6025"/>
                  </a:lnTo>
                  <a:cubicBezTo>
                    <a:pt x="464" y="6121"/>
                    <a:pt x="536" y="6192"/>
                    <a:pt x="631" y="6192"/>
                  </a:cubicBezTo>
                  <a:lnTo>
                    <a:pt x="3108" y="6192"/>
                  </a:lnTo>
                  <a:cubicBezTo>
                    <a:pt x="3191" y="6192"/>
                    <a:pt x="3262" y="6121"/>
                    <a:pt x="3262" y="6025"/>
                  </a:cubicBezTo>
                  <a:lnTo>
                    <a:pt x="3262" y="4359"/>
                  </a:lnTo>
                  <a:lnTo>
                    <a:pt x="3262" y="3489"/>
                  </a:lnTo>
                  <a:cubicBezTo>
                    <a:pt x="3262" y="3406"/>
                    <a:pt x="3191" y="3335"/>
                    <a:pt x="3108" y="3335"/>
                  </a:cubicBezTo>
                  <a:lnTo>
                    <a:pt x="3000" y="3335"/>
                  </a:lnTo>
                  <a:lnTo>
                    <a:pt x="3000" y="2870"/>
                  </a:lnTo>
                  <a:cubicBezTo>
                    <a:pt x="3417" y="2465"/>
                    <a:pt x="3369" y="1727"/>
                    <a:pt x="3369" y="1632"/>
                  </a:cubicBezTo>
                  <a:lnTo>
                    <a:pt x="3369" y="858"/>
                  </a:lnTo>
                  <a:cubicBezTo>
                    <a:pt x="3369" y="608"/>
                    <a:pt x="3167" y="406"/>
                    <a:pt x="2905" y="406"/>
                  </a:cubicBezTo>
                  <a:lnTo>
                    <a:pt x="2893" y="406"/>
                  </a:lnTo>
                  <a:cubicBezTo>
                    <a:pt x="2822" y="406"/>
                    <a:pt x="2738" y="418"/>
                    <a:pt x="2667" y="465"/>
                  </a:cubicBezTo>
                  <a:cubicBezTo>
                    <a:pt x="2584" y="358"/>
                    <a:pt x="2465" y="287"/>
                    <a:pt x="2310" y="287"/>
                  </a:cubicBezTo>
                  <a:lnTo>
                    <a:pt x="2298" y="287"/>
                  </a:lnTo>
                  <a:cubicBezTo>
                    <a:pt x="2226" y="287"/>
                    <a:pt x="2143" y="299"/>
                    <a:pt x="2084" y="346"/>
                  </a:cubicBezTo>
                  <a:cubicBezTo>
                    <a:pt x="2000" y="239"/>
                    <a:pt x="1881" y="179"/>
                    <a:pt x="1750" y="179"/>
                  </a:cubicBezTo>
                  <a:lnTo>
                    <a:pt x="1726" y="179"/>
                  </a:lnTo>
                  <a:cubicBezTo>
                    <a:pt x="1667" y="179"/>
                    <a:pt x="1607" y="191"/>
                    <a:pt x="1548" y="203"/>
                  </a:cubicBezTo>
                  <a:cubicBezTo>
                    <a:pt x="1476" y="84"/>
                    <a:pt x="1334" y="1"/>
                    <a:pt x="1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226;p23"/>
          <p:cNvSpPr txBox="1">
            <a:spLocks/>
          </p:cNvSpPr>
          <p:nvPr/>
        </p:nvSpPr>
        <p:spPr>
          <a:xfrm>
            <a:off x="46308" y="521997"/>
            <a:ext cx="1176900" cy="606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 sz="2400" b="1" smtClean="0">
                <a:solidFill>
                  <a:schemeClr val="accent1"/>
                </a:solidFill>
              </a:rPr>
              <a:t>01</a:t>
            </a:r>
            <a:endParaRPr lang="es" sz="2400" b="1">
              <a:solidFill>
                <a:schemeClr val="accent1"/>
              </a:solidFill>
            </a:endParaRPr>
          </a:p>
        </p:txBody>
      </p:sp>
      <p:sp>
        <p:nvSpPr>
          <p:cNvPr id="32" name="Google Shape;228;p23"/>
          <p:cNvSpPr txBox="1">
            <a:spLocks/>
          </p:cNvSpPr>
          <p:nvPr/>
        </p:nvSpPr>
        <p:spPr>
          <a:xfrm>
            <a:off x="46308" y="1435376"/>
            <a:ext cx="792480" cy="606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 sz="2400" b="1" smtClean="0">
                <a:solidFill>
                  <a:schemeClr val="accent1"/>
                </a:solidFill>
              </a:rPr>
              <a:t>02</a:t>
            </a:r>
            <a:endParaRPr lang="es" sz="2400" b="1">
              <a:solidFill>
                <a:schemeClr val="accent1"/>
              </a:solidFill>
            </a:endParaRPr>
          </a:p>
        </p:txBody>
      </p:sp>
      <p:sp>
        <p:nvSpPr>
          <p:cNvPr id="34" name="Rectangle 33"/>
          <p:cNvSpPr/>
          <p:nvPr/>
        </p:nvSpPr>
        <p:spPr>
          <a:xfrm>
            <a:off x="536067" y="554643"/>
            <a:ext cx="8541026" cy="670953"/>
          </a:xfrm>
          <a:prstGeom prst="rect">
            <a:avLst/>
          </a:prstGeom>
        </p:spPr>
        <p:txBody>
          <a:bodyPr wrap="square">
            <a:spAutoFit/>
          </a:bodyPr>
          <a:lstStyle/>
          <a:p>
            <a:pPr algn="just">
              <a:lnSpc>
                <a:spcPct val="120000"/>
              </a:lnSpc>
            </a:pPr>
            <a:r>
              <a:rPr lang="vi-VN" sz="1600" smtClean="0">
                <a:latin typeface="+mn-lt"/>
                <a:ea typeface="Times New Roman" panose="02020603050405020304" pitchFamily="18" charset="0"/>
              </a:rPr>
              <a:t>Cải </a:t>
            </a:r>
            <a:r>
              <a:rPr lang="vi-VN" sz="1600">
                <a:latin typeface="+mn-lt"/>
                <a:ea typeface="Times New Roman" panose="02020603050405020304" pitchFamily="18" charset="0"/>
              </a:rPr>
              <a:t>thiện hơn nữa vấn đề bảo mật thông tin, xác thực người dùng để tránh các mối đe doạ từ bên ngoài.</a:t>
            </a:r>
          </a:p>
        </p:txBody>
      </p:sp>
      <p:sp>
        <p:nvSpPr>
          <p:cNvPr id="35" name="Rectangle 34"/>
          <p:cNvSpPr/>
          <p:nvPr/>
        </p:nvSpPr>
        <p:spPr>
          <a:xfrm>
            <a:off x="536067" y="1499629"/>
            <a:ext cx="8541026" cy="584775"/>
          </a:xfrm>
          <a:prstGeom prst="rect">
            <a:avLst/>
          </a:prstGeom>
        </p:spPr>
        <p:txBody>
          <a:bodyPr wrap="square">
            <a:spAutoFit/>
          </a:bodyPr>
          <a:lstStyle/>
          <a:p>
            <a:pPr lvl="0" algn="just"/>
            <a:r>
              <a:rPr lang="vi-VN" sz="1600">
                <a:latin typeface="+mn-lt"/>
                <a:ea typeface="Fira Sans"/>
                <a:cs typeface="Fira Sans"/>
                <a:sym typeface="Fira Sans"/>
              </a:rPr>
              <a:t>Phát triển thêm ứng dụng di động </a:t>
            </a:r>
            <a:r>
              <a:rPr lang="en-US" sz="1600" smtClean="0">
                <a:latin typeface="+mn-lt"/>
                <a:ea typeface="Fira Sans"/>
                <a:cs typeface="Fira Sans"/>
                <a:sym typeface="Fira Sans"/>
              </a:rPr>
              <a:t>giúp</a:t>
            </a:r>
            <a:r>
              <a:rPr lang="vi-VN" sz="1600" smtClean="0">
                <a:latin typeface="+mn-lt"/>
                <a:ea typeface="Fira Sans"/>
                <a:cs typeface="Fira Sans"/>
                <a:sym typeface="Fira Sans"/>
              </a:rPr>
              <a:t> </a:t>
            </a:r>
            <a:r>
              <a:rPr lang="en-US" sz="1600" smtClean="0">
                <a:latin typeface="+mn-lt"/>
                <a:ea typeface="Fira Sans"/>
                <a:cs typeface="Fira Sans"/>
                <a:sym typeface="Fira Sans"/>
              </a:rPr>
              <a:t>khách hàng</a:t>
            </a:r>
            <a:r>
              <a:rPr lang="vi-VN" sz="1600" smtClean="0">
                <a:latin typeface="+mn-lt"/>
                <a:ea typeface="Fira Sans"/>
                <a:cs typeface="Fira Sans"/>
                <a:sym typeface="Fira Sans"/>
              </a:rPr>
              <a:t> </a:t>
            </a:r>
            <a:r>
              <a:rPr lang="vi-VN" sz="1600">
                <a:latin typeface="+mn-lt"/>
                <a:ea typeface="Fira Sans"/>
                <a:cs typeface="Fira Sans"/>
                <a:sym typeface="Fira Sans"/>
              </a:rPr>
              <a:t>truy cập và sử dụng dễ dàng hơn từ mọi thiết bị di động.</a:t>
            </a:r>
            <a:endParaRPr lang="vi-VN" sz="1600" dirty="0">
              <a:latin typeface="+mn-lt"/>
              <a:ea typeface="Fira Sans"/>
              <a:cs typeface="Fira Sans"/>
              <a:sym typeface="Fira Sans"/>
            </a:endParaRPr>
          </a:p>
        </p:txBody>
      </p:sp>
      <p:sp>
        <p:nvSpPr>
          <p:cNvPr id="15" name="Rectangle 14"/>
          <p:cNvSpPr/>
          <p:nvPr/>
        </p:nvSpPr>
        <p:spPr>
          <a:xfrm>
            <a:off x="8768508" y="4835723"/>
            <a:ext cx="383438" cy="307777"/>
          </a:xfrm>
          <a:prstGeom prst="rect">
            <a:avLst/>
          </a:prstGeom>
        </p:spPr>
        <p:txBody>
          <a:bodyPr wrap="none">
            <a:spAutoFit/>
          </a:bodyPr>
          <a:lstStyle/>
          <a:p>
            <a:r>
              <a:rPr lang="en" b="1" smtClean="0"/>
              <a:t>16</a:t>
            </a:r>
            <a:endParaRPr lang="en-US" b="1"/>
          </a:p>
        </p:txBody>
      </p:sp>
      <p:sp>
        <p:nvSpPr>
          <p:cNvPr id="16" name="Google Shape;228;p23"/>
          <p:cNvSpPr txBox="1">
            <a:spLocks/>
          </p:cNvSpPr>
          <p:nvPr/>
        </p:nvSpPr>
        <p:spPr>
          <a:xfrm>
            <a:off x="46308" y="2357940"/>
            <a:ext cx="792480" cy="606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 sz="2400" b="1" smtClean="0">
                <a:solidFill>
                  <a:schemeClr val="accent1"/>
                </a:solidFill>
              </a:rPr>
              <a:t>03</a:t>
            </a:r>
            <a:endParaRPr lang="es" sz="2400" b="1">
              <a:solidFill>
                <a:schemeClr val="accent1"/>
              </a:solidFill>
            </a:endParaRPr>
          </a:p>
        </p:txBody>
      </p:sp>
      <p:sp>
        <p:nvSpPr>
          <p:cNvPr id="17" name="Rectangle 16"/>
          <p:cNvSpPr/>
          <p:nvPr/>
        </p:nvSpPr>
        <p:spPr>
          <a:xfrm>
            <a:off x="536067" y="2399333"/>
            <a:ext cx="8541026" cy="584775"/>
          </a:xfrm>
          <a:prstGeom prst="rect">
            <a:avLst/>
          </a:prstGeom>
        </p:spPr>
        <p:txBody>
          <a:bodyPr wrap="square">
            <a:spAutoFit/>
          </a:bodyPr>
          <a:lstStyle/>
          <a:p>
            <a:pPr lvl="0" algn="just"/>
            <a:r>
              <a:rPr lang="en-US" sz="1600" smtClean="0">
                <a:latin typeface="+mn-lt"/>
                <a:ea typeface="Fira Sans"/>
                <a:cs typeface="Fira Sans"/>
                <a:sym typeface="Fira Sans"/>
              </a:rPr>
              <a:t>Tăng cường hệ thống gợi ý sản phẩm, </a:t>
            </a:r>
            <a:r>
              <a:rPr lang="en-US" sz="1600" smtClean="0">
                <a:latin typeface="+mn-lt"/>
                <a:ea typeface="Fira Sans"/>
              </a:rPr>
              <a:t>s</a:t>
            </a:r>
            <a:r>
              <a:rPr lang="vi-VN" sz="1600" smtClean="0">
                <a:latin typeface="+mn-lt"/>
              </a:rPr>
              <a:t>ử </a:t>
            </a:r>
            <a:r>
              <a:rPr lang="vi-VN" sz="1600">
                <a:latin typeface="+mn-lt"/>
              </a:rPr>
              <a:t>dụng công nghệ AI để phân tích hành vi mua sắm của người dùng và gợi ý các sản phẩm phù hợp.</a:t>
            </a:r>
            <a:endParaRPr lang="vi-VN" sz="1600" dirty="0">
              <a:latin typeface="+mn-lt"/>
              <a:ea typeface="Fira Sans"/>
              <a:cs typeface="Fira Sans"/>
              <a:sym typeface="Fira Sans"/>
            </a:endParaRPr>
          </a:p>
        </p:txBody>
      </p:sp>
    </p:spTree>
    <p:extLst>
      <p:ext uri="{BB962C8B-B14F-4D97-AF65-F5344CB8AC3E}">
        <p14:creationId xmlns:p14="http://schemas.microsoft.com/office/powerpoint/2010/main" val="186760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down)">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down)">
                                      <p:cBhvr>
                                        <p:cTn id="15" dur="500"/>
                                        <p:tgtEl>
                                          <p:spTgt spid="3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down)">
                                      <p:cBhvr>
                                        <p:cTn id="18" dur="500"/>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500"/>
                                        <p:tgtEl>
                                          <p:spTgt spid="1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4" grpId="0"/>
      <p:bldP spid="35" grpId="0"/>
      <p:bldP spid="16"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18" name="Google Shape;571;p48"/>
          <p:cNvSpPr/>
          <p:nvPr/>
        </p:nvSpPr>
        <p:spPr>
          <a:xfrm>
            <a:off x="3511989" y="3263655"/>
            <a:ext cx="2135262" cy="5769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4;p13">
            <a:extLst>
              <a:ext uri="{FF2B5EF4-FFF2-40B4-BE49-F238E27FC236}">
                <a16:creationId xmlns:a16="http://schemas.microsoft.com/office/drawing/2014/main" id="{6988553B-E4EA-B0B6-76CD-CF5500A46F2D}"/>
              </a:ext>
            </a:extLst>
          </p:cNvPr>
          <p:cNvSpPr txBox="1"/>
          <p:nvPr/>
        </p:nvSpPr>
        <p:spPr>
          <a:xfrm>
            <a:off x="467006" y="1013670"/>
            <a:ext cx="8225228" cy="2369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4400" dirty="0">
                <a:solidFill>
                  <a:schemeClr val="accent1"/>
                </a:solidFill>
                <a:highlight>
                  <a:srgbClr val="FFFFFF"/>
                </a:highlight>
                <a:latin typeface="+mn-lt"/>
                <a:ea typeface="Fira Sans SemiBold"/>
                <a:cs typeface="Fira Sans SemiBold"/>
                <a:sym typeface="Fira Sans SemiBold"/>
              </a:rPr>
              <a:t>CẢM ƠN </a:t>
            </a:r>
          </a:p>
          <a:p>
            <a:pPr marL="0" lvl="0" indent="0" algn="ctr" rtl="0">
              <a:lnSpc>
                <a:spcPct val="100000"/>
              </a:lnSpc>
              <a:spcBef>
                <a:spcPts val="0"/>
              </a:spcBef>
              <a:spcAft>
                <a:spcPts val="0"/>
              </a:spcAft>
              <a:buNone/>
            </a:pPr>
            <a:r>
              <a:rPr lang="en" sz="4400" dirty="0">
                <a:solidFill>
                  <a:schemeClr val="accent1"/>
                </a:solidFill>
                <a:highlight>
                  <a:srgbClr val="FFFFFF"/>
                </a:highlight>
                <a:latin typeface="+mn-lt"/>
                <a:ea typeface="Fira Sans SemiBold"/>
                <a:cs typeface="Fira Sans SemiBold"/>
                <a:sym typeface="Fira Sans SemiBold"/>
              </a:rPr>
              <a:t>THẦY CÔ VÀ CÁC BẠN </a:t>
            </a:r>
          </a:p>
          <a:p>
            <a:pPr marL="0" lvl="0" indent="0" algn="ctr" rtl="0">
              <a:lnSpc>
                <a:spcPct val="100000"/>
              </a:lnSpc>
              <a:spcBef>
                <a:spcPts val="0"/>
              </a:spcBef>
              <a:spcAft>
                <a:spcPts val="0"/>
              </a:spcAft>
              <a:buNone/>
            </a:pPr>
            <a:r>
              <a:rPr lang="en" sz="4400" dirty="0">
                <a:solidFill>
                  <a:schemeClr val="accent1"/>
                </a:solidFill>
                <a:highlight>
                  <a:srgbClr val="FFFFFF"/>
                </a:highlight>
                <a:latin typeface="+mn-lt"/>
                <a:ea typeface="Fira Sans SemiBold"/>
                <a:cs typeface="Fira Sans SemiBold"/>
                <a:sym typeface="Fira Sans SemiBold"/>
              </a:rPr>
              <a:t>ĐÃ LẮNG NGHE </a:t>
            </a:r>
          </a:p>
        </p:txBody>
      </p:sp>
      <p:sp>
        <p:nvSpPr>
          <p:cNvPr id="17" name="Google Shape;604;p39"/>
          <p:cNvSpPr txBox="1">
            <a:spLocks noGrp="1"/>
          </p:cNvSpPr>
          <p:nvPr>
            <p:ph type="subTitle" idx="1"/>
          </p:nvPr>
        </p:nvSpPr>
        <p:spPr>
          <a:xfrm>
            <a:off x="3589019" y="3263655"/>
            <a:ext cx="1988821" cy="57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tx2"/>
                </a:solidFill>
              </a:rPr>
              <a:t>Demo now</a:t>
            </a:r>
            <a:endParaRPr>
              <a:solidFill>
                <a:schemeClr val="tx2"/>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7102" y="3446535"/>
            <a:ext cx="957825" cy="957825"/>
          </a:xfrm>
          <a:prstGeom prst="rect">
            <a:avLst/>
          </a:prstGeom>
        </p:spPr>
      </p:pic>
      <p:sp>
        <p:nvSpPr>
          <p:cNvPr id="7" name="Rectangle 6"/>
          <p:cNvSpPr/>
          <p:nvPr/>
        </p:nvSpPr>
        <p:spPr>
          <a:xfrm>
            <a:off x="8768508" y="4835723"/>
            <a:ext cx="383438" cy="307777"/>
          </a:xfrm>
          <a:prstGeom prst="rect">
            <a:avLst/>
          </a:prstGeom>
        </p:spPr>
        <p:txBody>
          <a:bodyPr wrap="none">
            <a:spAutoFit/>
          </a:bodyPr>
          <a:lstStyle/>
          <a:p>
            <a:r>
              <a:rPr lang="en" b="1" smtClean="0"/>
              <a:t>17</a:t>
            </a:r>
            <a:endParaRPr lang="en-US" b="1"/>
          </a:p>
        </p:txBody>
      </p:sp>
    </p:spTree>
    <p:extLst>
      <p:ext uri="{BB962C8B-B14F-4D97-AF65-F5344CB8AC3E}">
        <p14:creationId xmlns:p14="http://schemas.microsoft.com/office/powerpoint/2010/main" val="344713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barn(inVertical)">
                                      <p:cBhvr>
                                        <p:cTn id="14" dur="500"/>
                                        <p:tgtEl>
                                          <p:spTgt spid="18"/>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17">
                                            <p:txEl>
                                              <p:pRg st="0" end="0"/>
                                            </p:txEl>
                                          </p:spTgt>
                                        </p:tgtEl>
                                        <p:attrNameLst>
                                          <p:attrName>style.visibility</p:attrName>
                                        </p:attrNameLst>
                                      </p:cBhvr>
                                      <p:to>
                                        <p:strVal val="visible"/>
                                      </p:to>
                                    </p:set>
                                    <p:animEffect transition="in" filter="barn(inVertical)">
                                      <p:cBhvr>
                                        <p:cTn id="17" dur="500"/>
                                        <p:tgtEl>
                                          <p:spTgt spid="1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5" grpId="0"/>
      <p:bldP spid="1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7" name="Google Shape;1639;p20"/>
          <p:cNvSpPr/>
          <p:nvPr/>
        </p:nvSpPr>
        <p:spPr>
          <a:xfrm>
            <a:off x="887900" y="3060462"/>
            <a:ext cx="1518943" cy="1444365"/>
          </a:xfrm>
          <a:custGeom>
            <a:avLst/>
            <a:gdLst/>
            <a:ahLst/>
            <a:cxnLst/>
            <a:rect l="l" t="t" r="r" b="b"/>
            <a:pathLst>
              <a:path w="52888" h="59032" fill="none" extrusionOk="0">
                <a:moveTo>
                  <a:pt x="50259" y="59032"/>
                </a:moveTo>
                <a:lnTo>
                  <a:pt x="2629" y="59032"/>
                </a:lnTo>
                <a:cubicBezTo>
                  <a:pt x="1172" y="59032"/>
                  <a:pt x="0" y="57860"/>
                  <a:pt x="0" y="56403"/>
                </a:cubicBezTo>
                <a:lnTo>
                  <a:pt x="0" y="2629"/>
                </a:lnTo>
                <a:cubicBezTo>
                  <a:pt x="0" y="1173"/>
                  <a:pt x="1172" y="1"/>
                  <a:pt x="2629" y="1"/>
                </a:cubicBezTo>
                <a:lnTo>
                  <a:pt x="50259" y="1"/>
                </a:lnTo>
                <a:cubicBezTo>
                  <a:pt x="51716" y="1"/>
                  <a:pt x="52888" y="1173"/>
                  <a:pt x="52888" y="2629"/>
                </a:cubicBezTo>
                <a:lnTo>
                  <a:pt x="52888" y="56403"/>
                </a:lnTo>
                <a:cubicBezTo>
                  <a:pt x="52888" y="57860"/>
                  <a:pt x="51716" y="59032"/>
                  <a:pt x="50259" y="59032"/>
                </a:cubicBezTo>
                <a:close/>
              </a:path>
            </a:pathLst>
          </a:custGeom>
          <a:noFill/>
          <a:ln w="10300" cap="flat" cmpd="sng">
            <a:solidFill>
              <a:srgbClr val="F2A36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8" name="Google Shape;1640;p20"/>
          <p:cNvSpPr/>
          <p:nvPr/>
        </p:nvSpPr>
        <p:spPr>
          <a:xfrm>
            <a:off x="2837949" y="3060462"/>
            <a:ext cx="1518972" cy="1444365"/>
          </a:xfrm>
          <a:custGeom>
            <a:avLst/>
            <a:gdLst/>
            <a:ahLst/>
            <a:cxnLst/>
            <a:rect l="l" t="t" r="r" b="b"/>
            <a:pathLst>
              <a:path w="52889" h="59032" fill="none" extrusionOk="0">
                <a:moveTo>
                  <a:pt x="50260" y="59032"/>
                </a:moveTo>
                <a:lnTo>
                  <a:pt x="2629" y="59032"/>
                </a:lnTo>
                <a:cubicBezTo>
                  <a:pt x="1173" y="59032"/>
                  <a:pt x="1" y="57860"/>
                  <a:pt x="1" y="56403"/>
                </a:cubicBezTo>
                <a:lnTo>
                  <a:pt x="1" y="2629"/>
                </a:lnTo>
                <a:cubicBezTo>
                  <a:pt x="1" y="1173"/>
                  <a:pt x="1173" y="1"/>
                  <a:pt x="2629" y="1"/>
                </a:cubicBezTo>
                <a:lnTo>
                  <a:pt x="50260" y="1"/>
                </a:lnTo>
                <a:cubicBezTo>
                  <a:pt x="51685" y="1"/>
                  <a:pt x="52888" y="1173"/>
                  <a:pt x="52888" y="2629"/>
                </a:cubicBezTo>
                <a:lnTo>
                  <a:pt x="52888" y="56403"/>
                </a:lnTo>
                <a:cubicBezTo>
                  <a:pt x="52857" y="57860"/>
                  <a:pt x="51685" y="59032"/>
                  <a:pt x="50260" y="59032"/>
                </a:cubicBezTo>
                <a:close/>
              </a:path>
            </a:pathLst>
          </a:custGeom>
          <a:noFill/>
          <a:ln w="10300" cap="flat"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9" name="Google Shape;1641;p20"/>
          <p:cNvSpPr/>
          <p:nvPr/>
        </p:nvSpPr>
        <p:spPr>
          <a:xfrm>
            <a:off x="4787107" y="3060462"/>
            <a:ext cx="1518972" cy="1444365"/>
          </a:xfrm>
          <a:custGeom>
            <a:avLst/>
            <a:gdLst/>
            <a:ahLst/>
            <a:cxnLst/>
            <a:rect l="l" t="t" r="r" b="b"/>
            <a:pathLst>
              <a:path w="52889" h="59032" fill="none" extrusionOk="0">
                <a:moveTo>
                  <a:pt x="50260" y="59032"/>
                </a:moveTo>
                <a:lnTo>
                  <a:pt x="2629" y="59032"/>
                </a:lnTo>
                <a:cubicBezTo>
                  <a:pt x="1172" y="59032"/>
                  <a:pt x="1" y="57860"/>
                  <a:pt x="1" y="56403"/>
                </a:cubicBezTo>
                <a:lnTo>
                  <a:pt x="1" y="2629"/>
                </a:lnTo>
                <a:cubicBezTo>
                  <a:pt x="1" y="1173"/>
                  <a:pt x="1172" y="1"/>
                  <a:pt x="2629" y="1"/>
                </a:cubicBezTo>
                <a:lnTo>
                  <a:pt x="50260" y="1"/>
                </a:lnTo>
                <a:cubicBezTo>
                  <a:pt x="51716" y="1"/>
                  <a:pt x="52888" y="1173"/>
                  <a:pt x="52888" y="2629"/>
                </a:cubicBezTo>
                <a:lnTo>
                  <a:pt x="52888" y="56403"/>
                </a:lnTo>
                <a:cubicBezTo>
                  <a:pt x="52888" y="57860"/>
                  <a:pt x="51716" y="59032"/>
                  <a:pt x="50260" y="59032"/>
                </a:cubicBezTo>
                <a:close/>
              </a:path>
            </a:pathLst>
          </a:custGeom>
          <a:noFill/>
          <a:ln w="10300" cap="flat" cmpd="sng">
            <a:solidFill>
              <a:srgbClr val="C4C4C4"/>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0" name="Google Shape;1642;p20"/>
          <p:cNvSpPr/>
          <p:nvPr/>
        </p:nvSpPr>
        <p:spPr>
          <a:xfrm>
            <a:off x="6737184" y="3060462"/>
            <a:ext cx="1518943" cy="1444365"/>
          </a:xfrm>
          <a:custGeom>
            <a:avLst/>
            <a:gdLst/>
            <a:ahLst/>
            <a:cxnLst/>
            <a:rect l="l" t="t" r="r" b="b"/>
            <a:pathLst>
              <a:path w="52888" h="59032" fill="none" extrusionOk="0">
                <a:moveTo>
                  <a:pt x="50259" y="59032"/>
                </a:moveTo>
                <a:lnTo>
                  <a:pt x="2629" y="59032"/>
                </a:lnTo>
                <a:cubicBezTo>
                  <a:pt x="1172" y="59032"/>
                  <a:pt x="0" y="57860"/>
                  <a:pt x="0" y="56403"/>
                </a:cubicBezTo>
                <a:lnTo>
                  <a:pt x="0" y="2629"/>
                </a:lnTo>
                <a:cubicBezTo>
                  <a:pt x="0" y="1173"/>
                  <a:pt x="1172" y="1"/>
                  <a:pt x="2629" y="1"/>
                </a:cubicBezTo>
                <a:lnTo>
                  <a:pt x="50259" y="1"/>
                </a:lnTo>
                <a:cubicBezTo>
                  <a:pt x="51684" y="1"/>
                  <a:pt x="52888" y="1173"/>
                  <a:pt x="52888" y="2629"/>
                </a:cubicBezTo>
                <a:lnTo>
                  <a:pt x="52888" y="56403"/>
                </a:lnTo>
                <a:cubicBezTo>
                  <a:pt x="52888" y="57860"/>
                  <a:pt x="51716" y="59032"/>
                  <a:pt x="50259" y="59032"/>
                </a:cubicBezTo>
                <a:close/>
              </a:path>
            </a:pathLst>
          </a:custGeom>
          <a:noFill/>
          <a:ln w="10300"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nvGrpSpPr>
          <p:cNvPr id="11" name="Google Shape;1643;p20"/>
          <p:cNvGrpSpPr/>
          <p:nvPr/>
        </p:nvGrpSpPr>
        <p:grpSpPr>
          <a:xfrm>
            <a:off x="7002705" y="1747507"/>
            <a:ext cx="987877" cy="1111795"/>
            <a:chOff x="7228274" y="1201022"/>
            <a:chExt cx="1260851" cy="1419011"/>
          </a:xfrm>
        </p:grpSpPr>
        <p:sp>
          <p:nvSpPr>
            <p:cNvPr id="12" name="Google Shape;1644;p20"/>
            <p:cNvSpPr/>
            <p:nvPr/>
          </p:nvSpPr>
          <p:spPr>
            <a:xfrm>
              <a:off x="7682044" y="2249445"/>
              <a:ext cx="335007" cy="370588"/>
            </a:xfrm>
            <a:custGeom>
              <a:avLst/>
              <a:gdLst/>
              <a:ahLst/>
              <a:cxnLst/>
              <a:rect l="l" t="t" r="r" b="b"/>
              <a:pathLst>
                <a:path w="10451" h="11561" extrusionOk="0">
                  <a:moveTo>
                    <a:pt x="0" y="1"/>
                  </a:moveTo>
                  <a:lnTo>
                    <a:pt x="5226" y="11560"/>
                  </a:lnTo>
                  <a:lnTo>
                    <a:pt x="1045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3" name="Google Shape;1645;p20"/>
            <p:cNvSpPr/>
            <p:nvPr/>
          </p:nvSpPr>
          <p:spPr>
            <a:xfrm>
              <a:off x="7228274" y="1201022"/>
              <a:ext cx="1260851" cy="1152826"/>
            </a:xfrm>
            <a:custGeom>
              <a:avLst/>
              <a:gdLst/>
              <a:ahLst/>
              <a:cxnLst/>
              <a:rect l="l" t="t" r="r" b="b"/>
              <a:pathLst>
                <a:path w="39334" h="35964" extrusionOk="0">
                  <a:moveTo>
                    <a:pt x="18888" y="1"/>
                  </a:moveTo>
                  <a:cubicBezTo>
                    <a:pt x="13304" y="1"/>
                    <a:pt x="7787" y="2456"/>
                    <a:pt x="4149" y="7119"/>
                  </a:cubicBezTo>
                  <a:cubicBezTo>
                    <a:pt x="2217" y="9590"/>
                    <a:pt x="1045" y="12377"/>
                    <a:pt x="602" y="15258"/>
                  </a:cubicBezTo>
                  <a:cubicBezTo>
                    <a:pt x="0" y="19027"/>
                    <a:pt x="633" y="22891"/>
                    <a:pt x="2470" y="26279"/>
                  </a:cubicBezTo>
                  <a:cubicBezTo>
                    <a:pt x="3262" y="27799"/>
                    <a:pt x="4307" y="29224"/>
                    <a:pt x="5606" y="30491"/>
                  </a:cubicBezTo>
                  <a:cubicBezTo>
                    <a:pt x="6239" y="31124"/>
                    <a:pt x="6936" y="31758"/>
                    <a:pt x="7696" y="32296"/>
                  </a:cubicBezTo>
                  <a:cubicBezTo>
                    <a:pt x="11040" y="34769"/>
                    <a:pt x="14967" y="35963"/>
                    <a:pt x="18862" y="35963"/>
                  </a:cubicBezTo>
                  <a:cubicBezTo>
                    <a:pt x="24446" y="35963"/>
                    <a:pt x="29963" y="33508"/>
                    <a:pt x="33601" y="28844"/>
                  </a:cubicBezTo>
                  <a:cubicBezTo>
                    <a:pt x="39333" y="21529"/>
                    <a:pt x="38383" y="11300"/>
                    <a:pt x="31764" y="5061"/>
                  </a:cubicBezTo>
                  <a:lnTo>
                    <a:pt x="31733" y="5061"/>
                  </a:lnTo>
                  <a:cubicBezTo>
                    <a:pt x="31226" y="4554"/>
                    <a:pt x="30656" y="4111"/>
                    <a:pt x="30054" y="3668"/>
                  </a:cubicBezTo>
                  <a:cubicBezTo>
                    <a:pt x="26710" y="1195"/>
                    <a:pt x="22782" y="1"/>
                    <a:pt x="18888"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4" name="Google Shape;1646;p20"/>
            <p:cNvSpPr/>
            <p:nvPr/>
          </p:nvSpPr>
          <p:spPr>
            <a:xfrm>
              <a:off x="7407942" y="1363221"/>
              <a:ext cx="1081183" cy="990628"/>
            </a:xfrm>
            <a:custGeom>
              <a:avLst/>
              <a:gdLst/>
              <a:ahLst/>
              <a:cxnLst/>
              <a:rect l="l" t="t" r="r" b="b"/>
              <a:pathLst>
                <a:path w="33729" h="30904" extrusionOk="0">
                  <a:moveTo>
                    <a:pt x="26128" y="1"/>
                  </a:moveTo>
                  <a:lnTo>
                    <a:pt x="19224" y="6746"/>
                  </a:lnTo>
                  <a:lnTo>
                    <a:pt x="8678" y="16976"/>
                  </a:lnTo>
                  <a:lnTo>
                    <a:pt x="1077" y="24386"/>
                  </a:lnTo>
                  <a:lnTo>
                    <a:pt x="1" y="25431"/>
                  </a:lnTo>
                  <a:cubicBezTo>
                    <a:pt x="634" y="26064"/>
                    <a:pt x="1331" y="26698"/>
                    <a:pt x="2091" y="27236"/>
                  </a:cubicBezTo>
                  <a:cubicBezTo>
                    <a:pt x="5435" y="29709"/>
                    <a:pt x="9362" y="30903"/>
                    <a:pt x="13257" y="30903"/>
                  </a:cubicBezTo>
                  <a:cubicBezTo>
                    <a:pt x="18841" y="30903"/>
                    <a:pt x="24358" y="28448"/>
                    <a:pt x="27996" y="23784"/>
                  </a:cubicBezTo>
                  <a:cubicBezTo>
                    <a:pt x="33728" y="16469"/>
                    <a:pt x="32778" y="6240"/>
                    <a:pt x="26159"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5" name="Google Shape;1647;p20"/>
            <p:cNvSpPr/>
            <p:nvPr/>
          </p:nvSpPr>
          <p:spPr>
            <a:xfrm>
              <a:off x="7477982" y="1450859"/>
              <a:ext cx="727905" cy="662224"/>
            </a:xfrm>
            <a:custGeom>
              <a:avLst/>
              <a:gdLst/>
              <a:ahLst/>
              <a:cxnLst/>
              <a:rect l="l" t="t" r="r" b="b"/>
              <a:pathLst>
                <a:path w="22708" h="20659" extrusionOk="0">
                  <a:moveTo>
                    <a:pt x="11334" y="0"/>
                  </a:moveTo>
                  <a:cubicBezTo>
                    <a:pt x="6640" y="0"/>
                    <a:pt x="2412" y="3195"/>
                    <a:pt x="1299" y="7971"/>
                  </a:cubicBezTo>
                  <a:cubicBezTo>
                    <a:pt x="1" y="13513"/>
                    <a:pt x="3421" y="19087"/>
                    <a:pt x="8995" y="20385"/>
                  </a:cubicBezTo>
                  <a:cubicBezTo>
                    <a:pt x="9784" y="20570"/>
                    <a:pt x="10573" y="20659"/>
                    <a:pt x="11351" y="20659"/>
                  </a:cubicBezTo>
                  <a:cubicBezTo>
                    <a:pt x="16037" y="20659"/>
                    <a:pt x="20295" y="17443"/>
                    <a:pt x="21409" y="12690"/>
                  </a:cubicBezTo>
                  <a:cubicBezTo>
                    <a:pt x="22707" y="7148"/>
                    <a:pt x="19256" y="1574"/>
                    <a:pt x="13713" y="276"/>
                  </a:cubicBezTo>
                  <a:cubicBezTo>
                    <a:pt x="12916" y="90"/>
                    <a:pt x="12118" y="0"/>
                    <a:pt x="11334"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solidFill>
                    <a:schemeClr val="accent1">
                      <a:lumMod val="50000"/>
                    </a:schemeClr>
                  </a:solidFill>
                  <a:latin typeface="+mn-lt"/>
                </a:rPr>
                <a:t>4</a:t>
              </a:r>
              <a:endParaRPr sz="2800" dirty="0">
                <a:solidFill>
                  <a:schemeClr val="accent1">
                    <a:lumMod val="50000"/>
                  </a:schemeClr>
                </a:solidFill>
                <a:latin typeface="+mn-lt"/>
              </a:endParaRPr>
            </a:p>
          </p:txBody>
        </p:sp>
      </p:grpSp>
      <p:grpSp>
        <p:nvGrpSpPr>
          <p:cNvPr id="16" name="Google Shape;1650;p20"/>
          <p:cNvGrpSpPr/>
          <p:nvPr/>
        </p:nvGrpSpPr>
        <p:grpSpPr>
          <a:xfrm>
            <a:off x="1133140" y="1747507"/>
            <a:ext cx="1028436" cy="1111794"/>
            <a:chOff x="643984" y="1201022"/>
            <a:chExt cx="1312621" cy="1419010"/>
          </a:xfrm>
        </p:grpSpPr>
        <p:sp>
          <p:nvSpPr>
            <p:cNvPr id="17" name="Google Shape;1651;p20"/>
            <p:cNvSpPr/>
            <p:nvPr/>
          </p:nvSpPr>
          <p:spPr>
            <a:xfrm>
              <a:off x="1135323" y="2249444"/>
              <a:ext cx="334013" cy="370588"/>
            </a:xfrm>
            <a:custGeom>
              <a:avLst/>
              <a:gdLst/>
              <a:ahLst/>
              <a:cxnLst/>
              <a:rect l="l" t="t" r="r" b="b"/>
              <a:pathLst>
                <a:path w="10420" h="11561" extrusionOk="0">
                  <a:moveTo>
                    <a:pt x="0" y="1"/>
                  </a:moveTo>
                  <a:lnTo>
                    <a:pt x="5226" y="11560"/>
                  </a:lnTo>
                  <a:lnTo>
                    <a:pt x="10419"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8" name="Google Shape;1652;p20"/>
            <p:cNvSpPr/>
            <p:nvPr/>
          </p:nvSpPr>
          <p:spPr>
            <a:xfrm>
              <a:off x="643984" y="1201022"/>
              <a:ext cx="1307556" cy="1152826"/>
            </a:xfrm>
            <a:custGeom>
              <a:avLst/>
              <a:gdLst/>
              <a:ahLst/>
              <a:cxnLst/>
              <a:rect l="l" t="t" r="r" b="b"/>
              <a:pathLst>
                <a:path w="40791" h="35964" extrusionOk="0">
                  <a:moveTo>
                    <a:pt x="20535" y="1"/>
                  </a:moveTo>
                  <a:cubicBezTo>
                    <a:pt x="14951" y="1"/>
                    <a:pt x="9434" y="2456"/>
                    <a:pt x="5796" y="7119"/>
                  </a:cubicBezTo>
                  <a:cubicBezTo>
                    <a:pt x="1" y="14530"/>
                    <a:pt x="1046" y="24917"/>
                    <a:pt x="7918" y="31124"/>
                  </a:cubicBezTo>
                  <a:cubicBezTo>
                    <a:pt x="8393" y="31536"/>
                    <a:pt x="8868" y="31948"/>
                    <a:pt x="9375" y="32296"/>
                  </a:cubicBezTo>
                  <a:cubicBezTo>
                    <a:pt x="12719" y="34769"/>
                    <a:pt x="16646" y="35963"/>
                    <a:pt x="20541" y="35963"/>
                  </a:cubicBezTo>
                  <a:cubicBezTo>
                    <a:pt x="26125" y="35963"/>
                    <a:pt x="31642" y="33508"/>
                    <a:pt x="35280" y="28844"/>
                  </a:cubicBezTo>
                  <a:cubicBezTo>
                    <a:pt x="40790" y="21782"/>
                    <a:pt x="40094" y="11996"/>
                    <a:pt x="34076" y="5726"/>
                  </a:cubicBezTo>
                  <a:cubicBezTo>
                    <a:pt x="33348" y="4966"/>
                    <a:pt x="32588" y="4301"/>
                    <a:pt x="31701" y="3668"/>
                  </a:cubicBezTo>
                  <a:cubicBezTo>
                    <a:pt x="28357" y="1195"/>
                    <a:pt x="24430" y="1"/>
                    <a:pt x="2053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9" name="Google Shape;1653;p20"/>
            <p:cNvSpPr/>
            <p:nvPr/>
          </p:nvSpPr>
          <p:spPr>
            <a:xfrm>
              <a:off x="902861" y="1384569"/>
              <a:ext cx="1053744" cy="969279"/>
            </a:xfrm>
            <a:custGeom>
              <a:avLst/>
              <a:gdLst/>
              <a:ahLst/>
              <a:cxnLst/>
              <a:rect l="l" t="t" r="r" b="b"/>
              <a:pathLst>
                <a:path w="32873" h="30238" extrusionOk="0">
                  <a:moveTo>
                    <a:pt x="26159" y="0"/>
                  </a:moveTo>
                  <a:lnTo>
                    <a:pt x="17196" y="8709"/>
                  </a:lnTo>
                  <a:lnTo>
                    <a:pt x="8772" y="16880"/>
                  </a:lnTo>
                  <a:lnTo>
                    <a:pt x="0" y="25398"/>
                  </a:lnTo>
                  <a:cubicBezTo>
                    <a:pt x="444" y="25810"/>
                    <a:pt x="919" y="26222"/>
                    <a:pt x="1425" y="26570"/>
                  </a:cubicBezTo>
                  <a:cubicBezTo>
                    <a:pt x="4770" y="29043"/>
                    <a:pt x="8702" y="30237"/>
                    <a:pt x="12603" y="30237"/>
                  </a:cubicBezTo>
                  <a:cubicBezTo>
                    <a:pt x="18196" y="30237"/>
                    <a:pt x="23724" y="27782"/>
                    <a:pt x="27362" y="23118"/>
                  </a:cubicBezTo>
                  <a:cubicBezTo>
                    <a:pt x="32873" y="16056"/>
                    <a:pt x="32176" y="6270"/>
                    <a:pt x="26159"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0" name="Google Shape;1654;p20"/>
            <p:cNvSpPr/>
            <p:nvPr/>
          </p:nvSpPr>
          <p:spPr>
            <a:xfrm>
              <a:off x="933313" y="1436018"/>
              <a:ext cx="712647" cy="662513"/>
            </a:xfrm>
            <a:custGeom>
              <a:avLst/>
              <a:gdLst/>
              <a:ahLst/>
              <a:cxnLst/>
              <a:rect l="l" t="t" r="r" b="b"/>
              <a:pathLst>
                <a:path w="22232" h="20668" extrusionOk="0">
                  <a:moveTo>
                    <a:pt x="11090" y="1"/>
                  </a:moveTo>
                  <a:cubicBezTo>
                    <a:pt x="6114" y="1"/>
                    <a:pt x="1745" y="3613"/>
                    <a:pt x="919" y="8687"/>
                  </a:cubicBezTo>
                  <a:cubicBezTo>
                    <a:pt x="0" y="14324"/>
                    <a:pt x="3832" y="19613"/>
                    <a:pt x="9469" y="20532"/>
                  </a:cubicBezTo>
                  <a:cubicBezTo>
                    <a:pt x="10032" y="20623"/>
                    <a:pt x="10591" y="20668"/>
                    <a:pt x="11142" y="20668"/>
                  </a:cubicBezTo>
                  <a:cubicBezTo>
                    <a:pt x="16118" y="20668"/>
                    <a:pt x="20487" y="17059"/>
                    <a:pt x="21314" y="12013"/>
                  </a:cubicBezTo>
                  <a:cubicBezTo>
                    <a:pt x="22232" y="6376"/>
                    <a:pt x="18400" y="1055"/>
                    <a:pt x="12763" y="137"/>
                  </a:cubicBezTo>
                  <a:cubicBezTo>
                    <a:pt x="12201" y="45"/>
                    <a:pt x="11642" y="1"/>
                    <a:pt x="11090"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solidFill>
                    <a:schemeClr val="accent1">
                      <a:lumMod val="50000"/>
                    </a:schemeClr>
                  </a:solidFill>
                  <a:latin typeface="+mn-lt"/>
                  <a:cs typeface="Arial" panose="020B0604020202020204" pitchFamily="34" charset="0"/>
                </a:rPr>
                <a:t>1</a:t>
              </a:r>
              <a:endParaRPr sz="2800" dirty="0">
                <a:solidFill>
                  <a:schemeClr val="accent1">
                    <a:lumMod val="50000"/>
                  </a:schemeClr>
                </a:solidFill>
                <a:latin typeface="+mn-lt"/>
                <a:cs typeface="Arial" panose="020B0604020202020204" pitchFamily="34" charset="0"/>
              </a:endParaRPr>
            </a:p>
          </p:txBody>
        </p:sp>
      </p:grpSp>
      <p:grpSp>
        <p:nvGrpSpPr>
          <p:cNvPr id="21" name="Google Shape;1657;p20"/>
          <p:cNvGrpSpPr/>
          <p:nvPr/>
        </p:nvGrpSpPr>
        <p:grpSpPr>
          <a:xfrm>
            <a:off x="5049465" y="1747507"/>
            <a:ext cx="994257" cy="1111795"/>
            <a:chOff x="5044655" y="1201022"/>
            <a:chExt cx="1268994" cy="1419011"/>
          </a:xfrm>
        </p:grpSpPr>
        <p:sp>
          <p:nvSpPr>
            <p:cNvPr id="22" name="Google Shape;1658;p20"/>
            <p:cNvSpPr/>
            <p:nvPr/>
          </p:nvSpPr>
          <p:spPr>
            <a:xfrm>
              <a:off x="5502497" y="2249445"/>
              <a:ext cx="335039" cy="370588"/>
            </a:xfrm>
            <a:custGeom>
              <a:avLst/>
              <a:gdLst/>
              <a:ahLst/>
              <a:cxnLst/>
              <a:rect l="l" t="t" r="r" b="b"/>
              <a:pathLst>
                <a:path w="10452" h="11561" extrusionOk="0">
                  <a:moveTo>
                    <a:pt x="1" y="1"/>
                  </a:moveTo>
                  <a:lnTo>
                    <a:pt x="5226" y="11560"/>
                  </a:lnTo>
                  <a:lnTo>
                    <a:pt x="10451"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 name="Google Shape;1659;p20"/>
            <p:cNvSpPr/>
            <p:nvPr/>
          </p:nvSpPr>
          <p:spPr>
            <a:xfrm>
              <a:off x="5044655" y="1201022"/>
              <a:ext cx="1268993" cy="1152826"/>
            </a:xfrm>
            <a:custGeom>
              <a:avLst/>
              <a:gdLst/>
              <a:ahLst/>
              <a:cxnLst/>
              <a:rect l="l" t="t" r="r" b="b"/>
              <a:pathLst>
                <a:path w="39588" h="35964" extrusionOk="0">
                  <a:moveTo>
                    <a:pt x="19142" y="1"/>
                  </a:moveTo>
                  <a:cubicBezTo>
                    <a:pt x="13558" y="1"/>
                    <a:pt x="8041" y="2456"/>
                    <a:pt x="4403" y="7119"/>
                  </a:cubicBezTo>
                  <a:cubicBezTo>
                    <a:pt x="2788" y="9210"/>
                    <a:pt x="1679" y="11490"/>
                    <a:pt x="1109" y="13897"/>
                  </a:cubicBezTo>
                  <a:cubicBezTo>
                    <a:pt x="1" y="18520"/>
                    <a:pt x="824" y="23397"/>
                    <a:pt x="3390" y="27451"/>
                  </a:cubicBezTo>
                  <a:cubicBezTo>
                    <a:pt x="4086" y="28496"/>
                    <a:pt x="4878" y="29509"/>
                    <a:pt x="5796" y="30428"/>
                  </a:cubicBezTo>
                  <a:cubicBezTo>
                    <a:pt x="6430" y="31093"/>
                    <a:pt x="7158" y="31726"/>
                    <a:pt x="7950" y="32296"/>
                  </a:cubicBezTo>
                  <a:cubicBezTo>
                    <a:pt x="11294" y="34769"/>
                    <a:pt x="15222" y="35963"/>
                    <a:pt x="19116" y="35963"/>
                  </a:cubicBezTo>
                  <a:cubicBezTo>
                    <a:pt x="24700" y="35963"/>
                    <a:pt x="30217" y="33508"/>
                    <a:pt x="33855" y="28844"/>
                  </a:cubicBezTo>
                  <a:cubicBezTo>
                    <a:pt x="39587" y="21497"/>
                    <a:pt x="38637" y="11236"/>
                    <a:pt x="31955" y="4998"/>
                  </a:cubicBezTo>
                  <a:cubicBezTo>
                    <a:pt x="31448" y="4523"/>
                    <a:pt x="30878" y="4079"/>
                    <a:pt x="30308" y="3668"/>
                  </a:cubicBezTo>
                  <a:cubicBezTo>
                    <a:pt x="26964" y="1195"/>
                    <a:pt x="23037" y="1"/>
                    <a:pt x="1914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4" name="Google Shape;1660;p20"/>
            <p:cNvSpPr/>
            <p:nvPr/>
          </p:nvSpPr>
          <p:spPr>
            <a:xfrm>
              <a:off x="5230446" y="1361201"/>
              <a:ext cx="1083203" cy="992647"/>
            </a:xfrm>
            <a:custGeom>
              <a:avLst/>
              <a:gdLst/>
              <a:ahLst/>
              <a:cxnLst/>
              <a:rect l="l" t="t" r="r" b="b"/>
              <a:pathLst>
                <a:path w="33792" h="30967" extrusionOk="0">
                  <a:moveTo>
                    <a:pt x="26159" y="1"/>
                  </a:moveTo>
                  <a:lnTo>
                    <a:pt x="19255" y="6714"/>
                  </a:lnTo>
                  <a:lnTo>
                    <a:pt x="0" y="25431"/>
                  </a:lnTo>
                  <a:cubicBezTo>
                    <a:pt x="634" y="26096"/>
                    <a:pt x="1362" y="26729"/>
                    <a:pt x="2154" y="27299"/>
                  </a:cubicBezTo>
                  <a:cubicBezTo>
                    <a:pt x="5498" y="29772"/>
                    <a:pt x="9426" y="30966"/>
                    <a:pt x="13320" y="30966"/>
                  </a:cubicBezTo>
                  <a:cubicBezTo>
                    <a:pt x="18904" y="30966"/>
                    <a:pt x="24421" y="28511"/>
                    <a:pt x="28059" y="23847"/>
                  </a:cubicBezTo>
                  <a:cubicBezTo>
                    <a:pt x="33791" y="16500"/>
                    <a:pt x="32841" y="6239"/>
                    <a:pt x="2615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5" name="Google Shape;1661;p20"/>
            <p:cNvSpPr/>
            <p:nvPr/>
          </p:nvSpPr>
          <p:spPr>
            <a:xfrm>
              <a:off x="5297441" y="1466470"/>
              <a:ext cx="712679" cy="662513"/>
            </a:xfrm>
            <a:custGeom>
              <a:avLst/>
              <a:gdLst/>
              <a:ahLst/>
              <a:cxnLst/>
              <a:rect l="l" t="t" r="r" b="b"/>
              <a:pathLst>
                <a:path w="22233" h="20668" extrusionOk="0">
                  <a:moveTo>
                    <a:pt x="11098" y="1"/>
                  </a:moveTo>
                  <a:cubicBezTo>
                    <a:pt x="6140" y="1"/>
                    <a:pt x="1746" y="3610"/>
                    <a:pt x="919" y="8656"/>
                  </a:cubicBezTo>
                  <a:cubicBezTo>
                    <a:pt x="1" y="14293"/>
                    <a:pt x="3833" y="19613"/>
                    <a:pt x="9438" y="20532"/>
                  </a:cubicBezTo>
                  <a:cubicBezTo>
                    <a:pt x="10000" y="20623"/>
                    <a:pt x="10559" y="20668"/>
                    <a:pt x="11111" y="20668"/>
                  </a:cubicBezTo>
                  <a:cubicBezTo>
                    <a:pt x="16093" y="20668"/>
                    <a:pt x="20487" y="17056"/>
                    <a:pt x="21314" y="11981"/>
                  </a:cubicBezTo>
                  <a:cubicBezTo>
                    <a:pt x="22232" y="6376"/>
                    <a:pt x="18400" y="1055"/>
                    <a:pt x="12763" y="137"/>
                  </a:cubicBezTo>
                  <a:cubicBezTo>
                    <a:pt x="12204" y="45"/>
                    <a:pt x="11647" y="1"/>
                    <a:pt x="11098"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solidFill>
                    <a:schemeClr val="accent1">
                      <a:lumMod val="50000"/>
                    </a:schemeClr>
                  </a:solidFill>
                  <a:latin typeface="+mn-lt"/>
                </a:rPr>
                <a:t>3</a:t>
              </a:r>
              <a:endParaRPr dirty="0">
                <a:solidFill>
                  <a:schemeClr val="accent1">
                    <a:lumMod val="50000"/>
                  </a:schemeClr>
                </a:solidFill>
                <a:latin typeface="+mn-lt"/>
              </a:endParaRPr>
            </a:p>
          </p:txBody>
        </p:sp>
      </p:grpSp>
      <p:grpSp>
        <p:nvGrpSpPr>
          <p:cNvPr id="26" name="Google Shape;1669;p20"/>
          <p:cNvGrpSpPr/>
          <p:nvPr/>
        </p:nvGrpSpPr>
        <p:grpSpPr>
          <a:xfrm>
            <a:off x="3111582" y="1747507"/>
            <a:ext cx="987877" cy="1111795"/>
            <a:chOff x="2870204" y="1201022"/>
            <a:chExt cx="1260851" cy="1419011"/>
          </a:xfrm>
        </p:grpSpPr>
        <p:sp>
          <p:nvSpPr>
            <p:cNvPr id="27" name="Google Shape;1670;p20"/>
            <p:cNvSpPr/>
            <p:nvPr/>
          </p:nvSpPr>
          <p:spPr>
            <a:xfrm>
              <a:off x="3323975" y="2249445"/>
              <a:ext cx="334013" cy="370588"/>
            </a:xfrm>
            <a:custGeom>
              <a:avLst/>
              <a:gdLst/>
              <a:ahLst/>
              <a:cxnLst/>
              <a:rect l="l" t="t" r="r" b="b"/>
              <a:pathLst>
                <a:path w="10420" h="11561" extrusionOk="0">
                  <a:moveTo>
                    <a:pt x="1" y="1"/>
                  </a:moveTo>
                  <a:lnTo>
                    <a:pt x="5226" y="11560"/>
                  </a:lnTo>
                  <a:lnTo>
                    <a:pt x="1042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8" name="Google Shape;1671;p20"/>
            <p:cNvSpPr/>
            <p:nvPr/>
          </p:nvSpPr>
          <p:spPr>
            <a:xfrm>
              <a:off x="2870204" y="1201022"/>
              <a:ext cx="1260851" cy="1152826"/>
            </a:xfrm>
            <a:custGeom>
              <a:avLst/>
              <a:gdLst/>
              <a:ahLst/>
              <a:cxnLst/>
              <a:rect l="l" t="t" r="r" b="b"/>
              <a:pathLst>
                <a:path w="39334" h="35964" extrusionOk="0">
                  <a:moveTo>
                    <a:pt x="19110" y="1"/>
                  </a:moveTo>
                  <a:cubicBezTo>
                    <a:pt x="13526" y="1"/>
                    <a:pt x="8009" y="2456"/>
                    <a:pt x="4371" y="7119"/>
                  </a:cubicBezTo>
                  <a:cubicBezTo>
                    <a:pt x="2693" y="9241"/>
                    <a:pt x="1616" y="11616"/>
                    <a:pt x="1046" y="14055"/>
                  </a:cubicBezTo>
                  <a:cubicBezTo>
                    <a:pt x="1" y="18584"/>
                    <a:pt x="824" y="23334"/>
                    <a:pt x="3294" y="27324"/>
                  </a:cubicBezTo>
                  <a:cubicBezTo>
                    <a:pt x="4181" y="28749"/>
                    <a:pt x="5290" y="30079"/>
                    <a:pt x="6620" y="31251"/>
                  </a:cubicBezTo>
                  <a:cubicBezTo>
                    <a:pt x="7031" y="31600"/>
                    <a:pt x="7475" y="31980"/>
                    <a:pt x="7918" y="32296"/>
                  </a:cubicBezTo>
                  <a:cubicBezTo>
                    <a:pt x="11262" y="34769"/>
                    <a:pt x="15195" y="35963"/>
                    <a:pt x="19096" y="35963"/>
                  </a:cubicBezTo>
                  <a:cubicBezTo>
                    <a:pt x="24689" y="35963"/>
                    <a:pt x="30217" y="33508"/>
                    <a:pt x="33855" y="28844"/>
                  </a:cubicBezTo>
                  <a:cubicBezTo>
                    <a:pt x="39334" y="21814"/>
                    <a:pt x="38669" y="12123"/>
                    <a:pt x="32747" y="5853"/>
                  </a:cubicBezTo>
                  <a:cubicBezTo>
                    <a:pt x="32018" y="5061"/>
                    <a:pt x="31195" y="4333"/>
                    <a:pt x="30276" y="3668"/>
                  </a:cubicBezTo>
                  <a:cubicBezTo>
                    <a:pt x="26932" y="1195"/>
                    <a:pt x="23005" y="1"/>
                    <a:pt x="1911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9" name="Google Shape;1672;p20"/>
            <p:cNvSpPr/>
            <p:nvPr/>
          </p:nvSpPr>
          <p:spPr>
            <a:xfrm>
              <a:off x="3082376" y="1388608"/>
              <a:ext cx="1048679" cy="965240"/>
            </a:xfrm>
            <a:custGeom>
              <a:avLst/>
              <a:gdLst/>
              <a:ahLst/>
              <a:cxnLst/>
              <a:rect l="l" t="t" r="r" b="b"/>
              <a:pathLst>
                <a:path w="32715" h="30112" extrusionOk="0">
                  <a:moveTo>
                    <a:pt x="26128" y="1"/>
                  </a:moveTo>
                  <a:lnTo>
                    <a:pt x="18685" y="7221"/>
                  </a:lnTo>
                  <a:lnTo>
                    <a:pt x="9216" y="16437"/>
                  </a:lnTo>
                  <a:lnTo>
                    <a:pt x="1" y="25399"/>
                  </a:lnTo>
                  <a:cubicBezTo>
                    <a:pt x="412" y="25748"/>
                    <a:pt x="856" y="26128"/>
                    <a:pt x="1299" y="26444"/>
                  </a:cubicBezTo>
                  <a:cubicBezTo>
                    <a:pt x="4643" y="28917"/>
                    <a:pt x="8571" y="30111"/>
                    <a:pt x="12466" y="30111"/>
                  </a:cubicBezTo>
                  <a:cubicBezTo>
                    <a:pt x="18049" y="30111"/>
                    <a:pt x="23566" y="27656"/>
                    <a:pt x="27204" y="22992"/>
                  </a:cubicBezTo>
                  <a:cubicBezTo>
                    <a:pt x="32715" y="15962"/>
                    <a:pt x="32050" y="6271"/>
                    <a:pt x="26128"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0" name="Google Shape;1673;p20"/>
            <p:cNvSpPr/>
            <p:nvPr/>
          </p:nvSpPr>
          <p:spPr>
            <a:xfrm>
              <a:off x="3147352" y="1440377"/>
              <a:ext cx="662929" cy="662929"/>
            </a:xfrm>
            <a:custGeom>
              <a:avLst/>
              <a:gdLst/>
              <a:ahLst/>
              <a:cxnLst/>
              <a:rect l="l" t="t" r="r" b="b"/>
              <a:pathLst>
                <a:path w="20681" h="20681" extrusionOk="0">
                  <a:moveTo>
                    <a:pt x="10325" y="1"/>
                  </a:moveTo>
                  <a:cubicBezTo>
                    <a:pt x="4624" y="1"/>
                    <a:pt x="0" y="4624"/>
                    <a:pt x="0" y="10357"/>
                  </a:cubicBezTo>
                  <a:cubicBezTo>
                    <a:pt x="0" y="16057"/>
                    <a:pt x="4624" y="20681"/>
                    <a:pt x="10325" y="20681"/>
                  </a:cubicBezTo>
                  <a:cubicBezTo>
                    <a:pt x="16025" y="20681"/>
                    <a:pt x="20680" y="16057"/>
                    <a:pt x="20680" y="10357"/>
                  </a:cubicBezTo>
                  <a:cubicBezTo>
                    <a:pt x="20680" y="4624"/>
                    <a:pt x="16025" y="1"/>
                    <a:pt x="10325"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solidFill>
                    <a:schemeClr val="accent1">
                      <a:lumMod val="50000"/>
                    </a:schemeClr>
                  </a:solidFill>
                  <a:latin typeface="+mn-lt"/>
                </a:rPr>
                <a:t>2</a:t>
              </a:r>
              <a:endParaRPr sz="2800" dirty="0">
                <a:solidFill>
                  <a:schemeClr val="accent1">
                    <a:lumMod val="50000"/>
                  </a:schemeClr>
                </a:solidFill>
                <a:latin typeface="+mn-lt"/>
              </a:endParaRPr>
            </a:p>
          </p:txBody>
        </p:sp>
      </p:grpSp>
      <p:sp>
        <p:nvSpPr>
          <p:cNvPr id="31" name="Google Shape;1678;p20"/>
          <p:cNvSpPr txBox="1"/>
          <p:nvPr/>
        </p:nvSpPr>
        <p:spPr>
          <a:xfrm>
            <a:off x="887899" y="3489959"/>
            <a:ext cx="1518512" cy="59301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smtClean="0">
                <a:solidFill>
                  <a:schemeClr val="accent1">
                    <a:lumMod val="50000"/>
                  </a:schemeClr>
                </a:solidFill>
                <a:latin typeface="+mn-lt"/>
                <a:ea typeface="Fira Sans Medium"/>
                <a:cs typeface="Fira Sans Medium"/>
                <a:sym typeface="Fira Sans Medium"/>
              </a:rPr>
              <a:t>TỔNG QUAN</a:t>
            </a:r>
            <a:endParaRPr sz="1500" b="1" dirty="0">
              <a:solidFill>
                <a:schemeClr val="accent1">
                  <a:lumMod val="50000"/>
                </a:schemeClr>
              </a:solidFill>
              <a:latin typeface="+mn-lt"/>
              <a:ea typeface="Fira Sans Medium"/>
              <a:cs typeface="Fira Sans Medium"/>
              <a:sym typeface="Fira Sans Medium"/>
            </a:endParaRPr>
          </a:p>
        </p:txBody>
      </p:sp>
      <p:sp>
        <p:nvSpPr>
          <p:cNvPr id="32" name="Google Shape;1680;p20"/>
          <p:cNvSpPr txBox="1"/>
          <p:nvPr/>
        </p:nvSpPr>
        <p:spPr>
          <a:xfrm>
            <a:off x="2837516" y="3352800"/>
            <a:ext cx="1518486" cy="86106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dirty="0">
                <a:solidFill>
                  <a:schemeClr val="accent1">
                    <a:lumMod val="50000"/>
                  </a:schemeClr>
                </a:solidFill>
                <a:latin typeface="+mn-lt"/>
                <a:ea typeface="Fira Sans Medium"/>
                <a:cs typeface="Fira Sans Medium"/>
                <a:sym typeface="Fira Sans Medium"/>
              </a:rPr>
              <a:t>HIỆN THỰC HÓA NGHIÊN CỨU</a:t>
            </a:r>
            <a:endParaRPr sz="1500" b="1" dirty="0">
              <a:solidFill>
                <a:schemeClr val="accent1">
                  <a:lumMod val="50000"/>
                </a:schemeClr>
              </a:solidFill>
              <a:latin typeface="+mn-lt"/>
              <a:ea typeface="Fira Sans Medium"/>
              <a:cs typeface="Fira Sans Medium"/>
              <a:sym typeface="Fira Sans Medium"/>
            </a:endParaRPr>
          </a:p>
        </p:txBody>
      </p:sp>
      <p:sp>
        <p:nvSpPr>
          <p:cNvPr id="33" name="Google Shape;1682;p20"/>
          <p:cNvSpPr txBox="1"/>
          <p:nvPr/>
        </p:nvSpPr>
        <p:spPr>
          <a:xfrm>
            <a:off x="4787345" y="3352800"/>
            <a:ext cx="1518734" cy="86106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500" b="1" smtClean="0">
                <a:solidFill>
                  <a:schemeClr val="accent1">
                    <a:lumMod val="50000"/>
                  </a:schemeClr>
                </a:solidFill>
                <a:latin typeface="+mn-lt"/>
                <a:ea typeface="Fira Sans Medium"/>
                <a:cs typeface="Fira Sans Medium"/>
                <a:sym typeface="Fira Sans Medium"/>
              </a:rPr>
              <a:t>KẾT QUẢ NGHIÊN CỨU</a:t>
            </a:r>
            <a:endParaRPr sz="1500" b="1" dirty="0">
              <a:solidFill>
                <a:schemeClr val="accent1">
                  <a:lumMod val="50000"/>
                </a:schemeClr>
              </a:solidFill>
              <a:latin typeface="+mn-lt"/>
              <a:ea typeface="Fira Sans Medium"/>
              <a:cs typeface="Fira Sans Medium"/>
              <a:sym typeface="Fira Sans Medium"/>
            </a:endParaRPr>
          </a:p>
        </p:txBody>
      </p:sp>
      <p:sp>
        <p:nvSpPr>
          <p:cNvPr id="34" name="Google Shape;1684;p20"/>
          <p:cNvSpPr txBox="1"/>
          <p:nvPr/>
        </p:nvSpPr>
        <p:spPr>
          <a:xfrm>
            <a:off x="6736701" y="3352800"/>
            <a:ext cx="1518734" cy="86106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smtClean="0">
                <a:solidFill>
                  <a:schemeClr val="accent1">
                    <a:lumMod val="50000"/>
                  </a:schemeClr>
                </a:solidFill>
                <a:latin typeface="+mn-lt"/>
                <a:ea typeface="Fira Sans Medium"/>
                <a:cs typeface="Fira Sans Medium"/>
                <a:sym typeface="Fira Sans Medium"/>
              </a:rPr>
              <a:t>KẾT LUẬN VÀ HƯỚNG PHÁT TRIỂN</a:t>
            </a:r>
            <a:endParaRPr sz="1500" b="1" dirty="0">
              <a:solidFill>
                <a:schemeClr val="accent1">
                  <a:lumMod val="50000"/>
                </a:schemeClr>
              </a:solidFill>
              <a:latin typeface="+mn-lt"/>
              <a:ea typeface="Fira Sans Medium"/>
              <a:cs typeface="Fira Sans Medium"/>
              <a:sym typeface="Fira Sans Medium"/>
            </a:endParaRPr>
          </a:p>
        </p:txBody>
      </p:sp>
      <p:sp>
        <p:nvSpPr>
          <p:cNvPr id="35" name="Google Shape;1686;p20"/>
          <p:cNvSpPr txBox="1"/>
          <p:nvPr/>
        </p:nvSpPr>
        <p:spPr>
          <a:xfrm>
            <a:off x="717400" y="664236"/>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solidFill>
                  <a:schemeClr val="accent1">
                    <a:lumMod val="75000"/>
                  </a:schemeClr>
                </a:solidFill>
                <a:latin typeface="+mn-lt"/>
                <a:ea typeface="Fira Sans Medium"/>
                <a:cs typeface="Fira Sans Medium"/>
                <a:sym typeface="Fira Sans Medium"/>
              </a:rPr>
              <a:t>NỘI DUNG</a:t>
            </a:r>
            <a:endParaRPr sz="2800" b="1" dirty="0">
              <a:solidFill>
                <a:schemeClr val="accent1">
                  <a:lumMod val="75000"/>
                </a:schemeClr>
              </a:solidFill>
              <a:latin typeface="+mn-lt"/>
              <a:ea typeface="Fira Sans Medium"/>
              <a:cs typeface="Fira Sans Medium"/>
              <a:sym typeface="Fira Sans Medium"/>
            </a:endParaRPr>
          </a:p>
        </p:txBody>
      </p:sp>
      <p:sp>
        <p:nvSpPr>
          <p:cNvPr id="37" name="Google Shape;1639;p20">
            <a:extLst>
              <a:ext uri="{FF2B5EF4-FFF2-40B4-BE49-F238E27FC236}">
                <a16:creationId xmlns:a16="http://schemas.microsoft.com/office/drawing/2014/main" id="{D05C3915-CEEA-EBC6-F377-065FDD40ED09}"/>
              </a:ext>
            </a:extLst>
          </p:cNvPr>
          <p:cNvSpPr/>
          <p:nvPr/>
        </p:nvSpPr>
        <p:spPr>
          <a:xfrm>
            <a:off x="717400" y="1579912"/>
            <a:ext cx="7723500" cy="3092450"/>
          </a:xfrm>
          <a:custGeom>
            <a:avLst/>
            <a:gdLst/>
            <a:ahLst/>
            <a:cxnLst/>
            <a:rect l="l" t="t" r="r" b="b"/>
            <a:pathLst>
              <a:path w="52888" h="59032" fill="none" extrusionOk="0">
                <a:moveTo>
                  <a:pt x="50259" y="59032"/>
                </a:moveTo>
                <a:lnTo>
                  <a:pt x="2629" y="59032"/>
                </a:lnTo>
                <a:cubicBezTo>
                  <a:pt x="1172" y="59032"/>
                  <a:pt x="0" y="57860"/>
                  <a:pt x="0" y="56403"/>
                </a:cubicBezTo>
                <a:lnTo>
                  <a:pt x="0" y="2629"/>
                </a:lnTo>
                <a:cubicBezTo>
                  <a:pt x="0" y="1173"/>
                  <a:pt x="1172" y="1"/>
                  <a:pt x="2629" y="1"/>
                </a:cubicBezTo>
                <a:lnTo>
                  <a:pt x="50259" y="1"/>
                </a:lnTo>
                <a:cubicBezTo>
                  <a:pt x="51716" y="1"/>
                  <a:pt x="52888" y="1173"/>
                  <a:pt x="52888" y="2629"/>
                </a:cubicBezTo>
                <a:lnTo>
                  <a:pt x="52888" y="56403"/>
                </a:lnTo>
                <a:cubicBezTo>
                  <a:pt x="52888" y="57860"/>
                  <a:pt x="51716" y="59032"/>
                  <a:pt x="50259" y="59032"/>
                </a:cubicBezTo>
                <a:close/>
              </a:path>
            </a:pathLst>
          </a:custGeom>
          <a:noFill/>
          <a:ln w="10300" cap="flat" cmpd="sng">
            <a:solidFill>
              <a:schemeClr val="tx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6372"/>
              </a:solidFill>
              <a:latin typeface="+mn-lt"/>
            </a:endParaRPr>
          </a:p>
        </p:txBody>
      </p:sp>
      <p:sp>
        <p:nvSpPr>
          <p:cNvPr id="40" name="Rectangle 39"/>
          <p:cNvSpPr/>
          <p:nvPr/>
        </p:nvSpPr>
        <p:spPr>
          <a:xfrm>
            <a:off x="8859948" y="4835723"/>
            <a:ext cx="284052" cy="307777"/>
          </a:xfrm>
          <a:prstGeom prst="rect">
            <a:avLst/>
          </a:prstGeom>
        </p:spPr>
        <p:txBody>
          <a:bodyPr wrap="none">
            <a:spAutoFit/>
          </a:bodyPr>
          <a:lstStyle/>
          <a:p>
            <a:r>
              <a:rPr lang="en" b="1" smtClean="0">
                <a:latin typeface="+mn-lt"/>
              </a:rPr>
              <a:t>2</a:t>
            </a:r>
            <a:endParaRPr lang="en-US" b="1">
              <a:latin typeface="+mn-lt"/>
            </a:endParaRPr>
          </a:p>
        </p:txBody>
      </p:sp>
    </p:spTree>
    <p:extLst>
      <p:ext uri="{BB962C8B-B14F-4D97-AF65-F5344CB8AC3E}">
        <p14:creationId xmlns:p14="http://schemas.microsoft.com/office/powerpoint/2010/main" val="23097330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down)">
                                      <p:cBhvr>
                                        <p:cTn id="18" dur="500"/>
                                        <p:tgtEl>
                                          <p:spTgt spid="26"/>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down)">
                                      <p:cBhvr>
                                        <p:cTn id="21" dur="500"/>
                                        <p:tgtEl>
                                          <p:spTgt spid="32"/>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par>
                                <p:cTn id="33" presetID="22" presetClass="entr" presetSubtype="4"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down)">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down)">
                                      <p:cBhvr>
                                        <p:cTn id="40" dur="500"/>
                                        <p:tgtEl>
                                          <p:spTgt spid="11"/>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down)">
                                      <p:cBhvr>
                                        <p:cTn id="43" dur="500"/>
                                        <p:tgtEl>
                                          <p:spTgt spid="10"/>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wipe(down)">
                                      <p:cBhvr>
                                        <p:cTn id="4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31" grpId="0"/>
      <p:bldP spid="32" grpId="0"/>
      <p:bldP spid="33" grpId="0"/>
      <p:bldP spid="3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1"/>
          <p:cNvSpPr txBox="1">
            <a:spLocks noGrp="1"/>
          </p:cNvSpPr>
          <p:nvPr>
            <p:ph type="title"/>
          </p:nvPr>
        </p:nvSpPr>
        <p:spPr>
          <a:xfrm>
            <a:off x="1" y="1647450"/>
            <a:ext cx="9122758" cy="184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mtClean="0">
                <a:latin typeface="+mn-lt"/>
              </a:rPr>
              <a:t>1. Tổng quan</a:t>
            </a:r>
            <a:endParaRPr>
              <a:latin typeface="+mn-lt"/>
            </a:endParaRPr>
          </a:p>
        </p:txBody>
      </p:sp>
      <p:sp>
        <p:nvSpPr>
          <p:cNvPr id="391" name="Google Shape;391;p41"/>
          <p:cNvSpPr/>
          <p:nvPr/>
        </p:nvSpPr>
        <p:spPr>
          <a:xfrm>
            <a:off x="6099359" y="726800"/>
            <a:ext cx="547200" cy="5472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1"/>
          <p:cNvSpPr/>
          <p:nvPr/>
        </p:nvSpPr>
        <p:spPr>
          <a:xfrm>
            <a:off x="4397276" y="3808134"/>
            <a:ext cx="547200" cy="5472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41"/>
          <p:cNvGrpSpPr/>
          <p:nvPr/>
        </p:nvGrpSpPr>
        <p:grpSpPr>
          <a:xfrm>
            <a:off x="6210913" y="841390"/>
            <a:ext cx="324091" cy="318019"/>
            <a:chOff x="1329585" y="1989925"/>
            <a:chExt cx="341472" cy="335074"/>
          </a:xfrm>
        </p:grpSpPr>
        <p:sp>
          <p:nvSpPr>
            <p:cNvPr id="394" name="Google Shape;394;p41"/>
            <p:cNvSpPr/>
            <p:nvPr/>
          </p:nvSpPr>
          <p:spPr>
            <a:xfrm>
              <a:off x="1562263" y="2097956"/>
              <a:ext cx="108795" cy="226661"/>
            </a:xfrm>
            <a:custGeom>
              <a:avLst/>
              <a:gdLst/>
              <a:ahLst/>
              <a:cxnLst/>
              <a:rect l="l" t="t" r="r" b="b"/>
              <a:pathLst>
                <a:path w="3418" h="7121" extrusionOk="0">
                  <a:moveTo>
                    <a:pt x="1155" y="345"/>
                  </a:moveTo>
                  <a:cubicBezTo>
                    <a:pt x="1215" y="345"/>
                    <a:pt x="1274" y="405"/>
                    <a:pt x="1274" y="465"/>
                  </a:cubicBezTo>
                  <a:lnTo>
                    <a:pt x="1274" y="536"/>
                  </a:lnTo>
                  <a:lnTo>
                    <a:pt x="1274" y="1107"/>
                  </a:lnTo>
                  <a:cubicBezTo>
                    <a:pt x="1274" y="1191"/>
                    <a:pt x="1346" y="1274"/>
                    <a:pt x="1429" y="1274"/>
                  </a:cubicBezTo>
                  <a:cubicBezTo>
                    <a:pt x="1524" y="1274"/>
                    <a:pt x="1596" y="1191"/>
                    <a:pt x="1596" y="1107"/>
                  </a:cubicBezTo>
                  <a:lnTo>
                    <a:pt x="1596" y="584"/>
                  </a:lnTo>
                  <a:cubicBezTo>
                    <a:pt x="1608" y="536"/>
                    <a:pt x="1655" y="524"/>
                    <a:pt x="1703" y="524"/>
                  </a:cubicBezTo>
                  <a:lnTo>
                    <a:pt x="1715" y="524"/>
                  </a:lnTo>
                  <a:cubicBezTo>
                    <a:pt x="1774" y="524"/>
                    <a:pt x="1834" y="584"/>
                    <a:pt x="1834" y="643"/>
                  </a:cubicBezTo>
                  <a:lnTo>
                    <a:pt x="1834" y="679"/>
                  </a:lnTo>
                  <a:lnTo>
                    <a:pt x="1834" y="1131"/>
                  </a:lnTo>
                  <a:cubicBezTo>
                    <a:pt x="1834" y="1227"/>
                    <a:pt x="1905" y="1298"/>
                    <a:pt x="2001" y="1298"/>
                  </a:cubicBezTo>
                  <a:cubicBezTo>
                    <a:pt x="2084" y="1298"/>
                    <a:pt x="2167" y="1227"/>
                    <a:pt x="2167" y="1131"/>
                  </a:cubicBezTo>
                  <a:lnTo>
                    <a:pt x="2167" y="715"/>
                  </a:lnTo>
                  <a:cubicBezTo>
                    <a:pt x="2179" y="679"/>
                    <a:pt x="2227" y="655"/>
                    <a:pt x="2263" y="655"/>
                  </a:cubicBezTo>
                  <a:lnTo>
                    <a:pt x="2286" y="655"/>
                  </a:lnTo>
                  <a:cubicBezTo>
                    <a:pt x="2346" y="655"/>
                    <a:pt x="2406" y="715"/>
                    <a:pt x="2406" y="774"/>
                  </a:cubicBezTo>
                  <a:lnTo>
                    <a:pt x="2406" y="893"/>
                  </a:lnTo>
                  <a:lnTo>
                    <a:pt x="2406" y="1238"/>
                  </a:lnTo>
                  <a:cubicBezTo>
                    <a:pt x="2406" y="1334"/>
                    <a:pt x="2477" y="1405"/>
                    <a:pt x="2560" y="1405"/>
                  </a:cubicBezTo>
                  <a:cubicBezTo>
                    <a:pt x="2656" y="1405"/>
                    <a:pt x="2727" y="1334"/>
                    <a:pt x="2727" y="1238"/>
                  </a:cubicBezTo>
                  <a:lnTo>
                    <a:pt x="2727" y="893"/>
                  </a:lnTo>
                  <a:cubicBezTo>
                    <a:pt x="2727" y="834"/>
                    <a:pt x="2787" y="774"/>
                    <a:pt x="2846" y="774"/>
                  </a:cubicBezTo>
                  <a:lnTo>
                    <a:pt x="2858" y="774"/>
                  </a:lnTo>
                  <a:cubicBezTo>
                    <a:pt x="2917" y="774"/>
                    <a:pt x="2977" y="834"/>
                    <a:pt x="2977" y="893"/>
                  </a:cubicBezTo>
                  <a:lnTo>
                    <a:pt x="2977" y="1691"/>
                  </a:lnTo>
                  <a:lnTo>
                    <a:pt x="2977" y="1703"/>
                  </a:lnTo>
                  <a:cubicBezTo>
                    <a:pt x="3001" y="1893"/>
                    <a:pt x="2977" y="2477"/>
                    <a:pt x="2679" y="2727"/>
                  </a:cubicBezTo>
                  <a:cubicBezTo>
                    <a:pt x="2644" y="2762"/>
                    <a:pt x="2620" y="2798"/>
                    <a:pt x="2620" y="2858"/>
                  </a:cubicBezTo>
                  <a:lnTo>
                    <a:pt x="2620" y="3393"/>
                  </a:lnTo>
                  <a:lnTo>
                    <a:pt x="1012" y="3393"/>
                  </a:lnTo>
                  <a:lnTo>
                    <a:pt x="1012" y="3024"/>
                  </a:lnTo>
                  <a:cubicBezTo>
                    <a:pt x="1012" y="2965"/>
                    <a:pt x="989" y="2917"/>
                    <a:pt x="941" y="2893"/>
                  </a:cubicBezTo>
                  <a:cubicBezTo>
                    <a:pt x="989" y="2846"/>
                    <a:pt x="417" y="2417"/>
                    <a:pt x="393" y="1953"/>
                  </a:cubicBezTo>
                  <a:cubicBezTo>
                    <a:pt x="381" y="1691"/>
                    <a:pt x="358" y="1358"/>
                    <a:pt x="465" y="1274"/>
                  </a:cubicBezTo>
                  <a:cubicBezTo>
                    <a:pt x="501" y="1247"/>
                    <a:pt x="550" y="1234"/>
                    <a:pt x="617" y="1234"/>
                  </a:cubicBezTo>
                  <a:cubicBezTo>
                    <a:pt x="640" y="1234"/>
                    <a:pt x="664" y="1235"/>
                    <a:pt x="691" y="1238"/>
                  </a:cubicBezTo>
                  <a:lnTo>
                    <a:pt x="691" y="1465"/>
                  </a:lnTo>
                  <a:cubicBezTo>
                    <a:pt x="691" y="1548"/>
                    <a:pt x="762" y="1631"/>
                    <a:pt x="858" y="1631"/>
                  </a:cubicBezTo>
                  <a:cubicBezTo>
                    <a:pt x="941" y="1631"/>
                    <a:pt x="1012" y="1548"/>
                    <a:pt x="1012" y="1465"/>
                  </a:cubicBezTo>
                  <a:lnTo>
                    <a:pt x="1012" y="465"/>
                  </a:lnTo>
                  <a:cubicBezTo>
                    <a:pt x="1012" y="405"/>
                    <a:pt x="1072" y="345"/>
                    <a:pt x="1132" y="345"/>
                  </a:cubicBezTo>
                  <a:close/>
                  <a:moveTo>
                    <a:pt x="2941" y="3691"/>
                  </a:moveTo>
                  <a:lnTo>
                    <a:pt x="2941" y="4215"/>
                  </a:lnTo>
                  <a:lnTo>
                    <a:pt x="810" y="4215"/>
                  </a:lnTo>
                  <a:lnTo>
                    <a:pt x="810" y="3691"/>
                  </a:lnTo>
                  <a:close/>
                  <a:moveTo>
                    <a:pt x="2941" y="4548"/>
                  </a:moveTo>
                  <a:lnTo>
                    <a:pt x="2941" y="6787"/>
                  </a:lnTo>
                  <a:lnTo>
                    <a:pt x="810" y="6787"/>
                  </a:lnTo>
                  <a:lnTo>
                    <a:pt x="810" y="4548"/>
                  </a:lnTo>
                  <a:close/>
                  <a:moveTo>
                    <a:pt x="1132" y="0"/>
                  </a:moveTo>
                  <a:cubicBezTo>
                    <a:pt x="882" y="0"/>
                    <a:pt x="667" y="215"/>
                    <a:pt x="667" y="465"/>
                  </a:cubicBezTo>
                  <a:lnTo>
                    <a:pt x="667" y="893"/>
                  </a:lnTo>
                  <a:cubicBezTo>
                    <a:pt x="645" y="892"/>
                    <a:pt x="623" y="891"/>
                    <a:pt x="602" y="891"/>
                  </a:cubicBezTo>
                  <a:cubicBezTo>
                    <a:pt x="453" y="891"/>
                    <a:pt x="332" y="927"/>
                    <a:pt x="239" y="1000"/>
                  </a:cubicBezTo>
                  <a:cubicBezTo>
                    <a:pt x="0" y="1191"/>
                    <a:pt x="36" y="1584"/>
                    <a:pt x="48" y="1965"/>
                  </a:cubicBezTo>
                  <a:cubicBezTo>
                    <a:pt x="72" y="2489"/>
                    <a:pt x="536" y="2905"/>
                    <a:pt x="715" y="3060"/>
                  </a:cubicBezTo>
                  <a:lnTo>
                    <a:pt x="715" y="3334"/>
                  </a:lnTo>
                  <a:lnTo>
                    <a:pt x="631" y="3334"/>
                  </a:lnTo>
                  <a:cubicBezTo>
                    <a:pt x="536" y="3334"/>
                    <a:pt x="465" y="3405"/>
                    <a:pt x="465" y="3501"/>
                  </a:cubicBezTo>
                  <a:lnTo>
                    <a:pt x="465" y="4370"/>
                  </a:lnTo>
                  <a:lnTo>
                    <a:pt x="465" y="6953"/>
                  </a:lnTo>
                  <a:cubicBezTo>
                    <a:pt x="465" y="7049"/>
                    <a:pt x="536" y="7120"/>
                    <a:pt x="631" y="7120"/>
                  </a:cubicBezTo>
                  <a:lnTo>
                    <a:pt x="3096" y="7120"/>
                  </a:lnTo>
                  <a:cubicBezTo>
                    <a:pt x="3191" y="7120"/>
                    <a:pt x="3263" y="7049"/>
                    <a:pt x="3263" y="6953"/>
                  </a:cubicBezTo>
                  <a:lnTo>
                    <a:pt x="3263" y="4370"/>
                  </a:lnTo>
                  <a:lnTo>
                    <a:pt x="3263" y="3501"/>
                  </a:lnTo>
                  <a:cubicBezTo>
                    <a:pt x="3263" y="3429"/>
                    <a:pt x="3191" y="3358"/>
                    <a:pt x="3096" y="3358"/>
                  </a:cubicBezTo>
                  <a:lnTo>
                    <a:pt x="3001" y="3358"/>
                  </a:lnTo>
                  <a:lnTo>
                    <a:pt x="3001" y="2893"/>
                  </a:lnTo>
                  <a:cubicBezTo>
                    <a:pt x="3418" y="2477"/>
                    <a:pt x="3370" y="1727"/>
                    <a:pt x="3358" y="1643"/>
                  </a:cubicBezTo>
                  <a:lnTo>
                    <a:pt x="3358" y="869"/>
                  </a:lnTo>
                  <a:cubicBezTo>
                    <a:pt x="3358" y="619"/>
                    <a:pt x="3144" y="405"/>
                    <a:pt x="2894" y="405"/>
                  </a:cubicBezTo>
                  <a:lnTo>
                    <a:pt x="2870" y="405"/>
                  </a:lnTo>
                  <a:cubicBezTo>
                    <a:pt x="2798" y="405"/>
                    <a:pt x="2727" y="417"/>
                    <a:pt x="2656" y="465"/>
                  </a:cubicBezTo>
                  <a:cubicBezTo>
                    <a:pt x="2560" y="357"/>
                    <a:pt x="2441" y="286"/>
                    <a:pt x="2298" y="286"/>
                  </a:cubicBezTo>
                  <a:lnTo>
                    <a:pt x="2275" y="286"/>
                  </a:lnTo>
                  <a:cubicBezTo>
                    <a:pt x="2203" y="286"/>
                    <a:pt x="2132" y="298"/>
                    <a:pt x="2072" y="345"/>
                  </a:cubicBezTo>
                  <a:cubicBezTo>
                    <a:pt x="1977" y="238"/>
                    <a:pt x="1870" y="179"/>
                    <a:pt x="1727" y="179"/>
                  </a:cubicBezTo>
                  <a:lnTo>
                    <a:pt x="1715" y="179"/>
                  </a:lnTo>
                  <a:cubicBezTo>
                    <a:pt x="1655" y="179"/>
                    <a:pt x="1596" y="203"/>
                    <a:pt x="1536" y="215"/>
                  </a:cubicBezTo>
                  <a:cubicBezTo>
                    <a:pt x="1465" y="95"/>
                    <a:pt x="1310" y="0"/>
                    <a:pt x="1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1"/>
            <p:cNvSpPr/>
            <p:nvPr/>
          </p:nvSpPr>
          <p:spPr>
            <a:xfrm>
              <a:off x="1406137" y="1989925"/>
              <a:ext cx="198587" cy="335074"/>
            </a:xfrm>
            <a:custGeom>
              <a:avLst/>
              <a:gdLst/>
              <a:ahLst/>
              <a:cxnLst/>
              <a:rect l="l" t="t" r="r" b="b"/>
              <a:pathLst>
                <a:path w="6239" h="10527" extrusionOk="0">
                  <a:moveTo>
                    <a:pt x="643" y="346"/>
                  </a:moveTo>
                  <a:lnTo>
                    <a:pt x="1060" y="382"/>
                  </a:lnTo>
                  <a:lnTo>
                    <a:pt x="941" y="644"/>
                  </a:lnTo>
                  <a:lnTo>
                    <a:pt x="643" y="346"/>
                  </a:lnTo>
                  <a:close/>
                  <a:moveTo>
                    <a:pt x="1393" y="453"/>
                  </a:moveTo>
                  <a:lnTo>
                    <a:pt x="2465" y="894"/>
                  </a:lnTo>
                  <a:lnTo>
                    <a:pt x="2346" y="1334"/>
                  </a:lnTo>
                  <a:lnTo>
                    <a:pt x="1203" y="858"/>
                  </a:lnTo>
                  <a:lnTo>
                    <a:pt x="1393" y="453"/>
                  </a:lnTo>
                  <a:close/>
                  <a:moveTo>
                    <a:pt x="4965" y="1942"/>
                  </a:moveTo>
                  <a:lnTo>
                    <a:pt x="5346" y="2108"/>
                  </a:lnTo>
                  <a:lnTo>
                    <a:pt x="5144" y="2525"/>
                  </a:lnTo>
                  <a:lnTo>
                    <a:pt x="4834" y="2382"/>
                  </a:lnTo>
                  <a:cubicBezTo>
                    <a:pt x="4846" y="2370"/>
                    <a:pt x="4846" y="2370"/>
                    <a:pt x="4846" y="2358"/>
                  </a:cubicBezTo>
                  <a:lnTo>
                    <a:pt x="4965" y="1942"/>
                  </a:lnTo>
                  <a:close/>
                  <a:moveTo>
                    <a:pt x="5656" y="2239"/>
                  </a:moveTo>
                  <a:lnTo>
                    <a:pt x="5834" y="2311"/>
                  </a:lnTo>
                  <a:cubicBezTo>
                    <a:pt x="5858" y="2323"/>
                    <a:pt x="5882" y="2346"/>
                    <a:pt x="5894" y="2370"/>
                  </a:cubicBezTo>
                  <a:cubicBezTo>
                    <a:pt x="5906" y="2406"/>
                    <a:pt x="5906" y="2430"/>
                    <a:pt x="5894" y="2442"/>
                  </a:cubicBezTo>
                  <a:lnTo>
                    <a:pt x="5798" y="2668"/>
                  </a:lnTo>
                  <a:cubicBezTo>
                    <a:pt x="5787" y="2704"/>
                    <a:pt x="5775" y="2716"/>
                    <a:pt x="5739" y="2727"/>
                  </a:cubicBezTo>
                  <a:cubicBezTo>
                    <a:pt x="5727" y="2733"/>
                    <a:pt x="5712" y="2736"/>
                    <a:pt x="5699" y="2736"/>
                  </a:cubicBezTo>
                  <a:cubicBezTo>
                    <a:pt x="5685" y="2736"/>
                    <a:pt x="5673" y="2733"/>
                    <a:pt x="5667" y="2727"/>
                  </a:cubicBezTo>
                  <a:lnTo>
                    <a:pt x="5477" y="2632"/>
                  </a:lnTo>
                  <a:lnTo>
                    <a:pt x="5656" y="2239"/>
                  </a:lnTo>
                  <a:close/>
                  <a:moveTo>
                    <a:pt x="3060" y="453"/>
                  </a:moveTo>
                  <a:cubicBezTo>
                    <a:pt x="3096" y="453"/>
                    <a:pt x="3120" y="477"/>
                    <a:pt x="3143" y="513"/>
                  </a:cubicBezTo>
                  <a:cubicBezTo>
                    <a:pt x="3155" y="537"/>
                    <a:pt x="3155" y="572"/>
                    <a:pt x="3155" y="596"/>
                  </a:cubicBezTo>
                  <a:lnTo>
                    <a:pt x="3143" y="668"/>
                  </a:lnTo>
                  <a:lnTo>
                    <a:pt x="2941" y="1358"/>
                  </a:lnTo>
                  <a:cubicBezTo>
                    <a:pt x="2917" y="1453"/>
                    <a:pt x="2977" y="1537"/>
                    <a:pt x="3060" y="1561"/>
                  </a:cubicBezTo>
                  <a:lnTo>
                    <a:pt x="3108" y="1561"/>
                  </a:lnTo>
                  <a:cubicBezTo>
                    <a:pt x="3179" y="1561"/>
                    <a:pt x="3239" y="1525"/>
                    <a:pt x="3274" y="1442"/>
                  </a:cubicBezTo>
                  <a:lnTo>
                    <a:pt x="3465" y="799"/>
                  </a:lnTo>
                  <a:cubicBezTo>
                    <a:pt x="3501" y="763"/>
                    <a:pt x="3536" y="751"/>
                    <a:pt x="3584" y="751"/>
                  </a:cubicBezTo>
                  <a:lnTo>
                    <a:pt x="3596" y="751"/>
                  </a:lnTo>
                  <a:cubicBezTo>
                    <a:pt x="3631" y="751"/>
                    <a:pt x="3655" y="775"/>
                    <a:pt x="3679" y="811"/>
                  </a:cubicBezTo>
                  <a:cubicBezTo>
                    <a:pt x="3691" y="834"/>
                    <a:pt x="3691" y="870"/>
                    <a:pt x="3691" y="894"/>
                  </a:cubicBezTo>
                  <a:lnTo>
                    <a:pt x="3512" y="1489"/>
                  </a:lnTo>
                  <a:cubicBezTo>
                    <a:pt x="3477" y="1584"/>
                    <a:pt x="3536" y="1668"/>
                    <a:pt x="3631" y="1704"/>
                  </a:cubicBezTo>
                  <a:lnTo>
                    <a:pt x="3679" y="1704"/>
                  </a:lnTo>
                  <a:cubicBezTo>
                    <a:pt x="3751" y="1704"/>
                    <a:pt x="3810" y="1656"/>
                    <a:pt x="3834" y="1584"/>
                  </a:cubicBezTo>
                  <a:lnTo>
                    <a:pt x="4001" y="1025"/>
                  </a:lnTo>
                  <a:cubicBezTo>
                    <a:pt x="4026" y="999"/>
                    <a:pt x="4052" y="980"/>
                    <a:pt x="4082" y="980"/>
                  </a:cubicBezTo>
                  <a:cubicBezTo>
                    <a:pt x="4094" y="980"/>
                    <a:pt x="4106" y="982"/>
                    <a:pt x="4120" y="989"/>
                  </a:cubicBezTo>
                  <a:lnTo>
                    <a:pt x="4132" y="989"/>
                  </a:lnTo>
                  <a:cubicBezTo>
                    <a:pt x="4191" y="1001"/>
                    <a:pt x="4239" y="1061"/>
                    <a:pt x="4227" y="1132"/>
                  </a:cubicBezTo>
                  <a:lnTo>
                    <a:pt x="4191" y="1239"/>
                  </a:lnTo>
                  <a:lnTo>
                    <a:pt x="4048" y="1704"/>
                  </a:lnTo>
                  <a:cubicBezTo>
                    <a:pt x="4012" y="1787"/>
                    <a:pt x="4060" y="1882"/>
                    <a:pt x="4155" y="1906"/>
                  </a:cubicBezTo>
                  <a:cubicBezTo>
                    <a:pt x="4167" y="1906"/>
                    <a:pt x="4179" y="1918"/>
                    <a:pt x="4191" y="1918"/>
                  </a:cubicBezTo>
                  <a:cubicBezTo>
                    <a:pt x="4274" y="1918"/>
                    <a:pt x="4334" y="1882"/>
                    <a:pt x="4358" y="1799"/>
                  </a:cubicBezTo>
                  <a:lnTo>
                    <a:pt x="4513" y="1346"/>
                  </a:lnTo>
                  <a:cubicBezTo>
                    <a:pt x="4523" y="1293"/>
                    <a:pt x="4572" y="1249"/>
                    <a:pt x="4633" y="1249"/>
                  </a:cubicBezTo>
                  <a:cubicBezTo>
                    <a:pt x="4641" y="1249"/>
                    <a:pt x="4648" y="1250"/>
                    <a:pt x="4655" y="1251"/>
                  </a:cubicBezTo>
                  <a:lnTo>
                    <a:pt x="4667" y="1251"/>
                  </a:lnTo>
                  <a:cubicBezTo>
                    <a:pt x="4727" y="1263"/>
                    <a:pt x="4774" y="1323"/>
                    <a:pt x="4763" y="1406"/>
                  </a:cubicBezTo>
                  <a:lnTo>
                    <a:pt x="4513" y="2299"/>
                  </a:lnTo>
                  <a:lnTo>
                    <a:pt x="4513" y="2311"/>
                  </a:lnTo>
                  <a:cubicBezTo>
                    <a:pt x="4524" y="2311"/>
                    <a:pt x="4417" y="3025"/>
                    <a:pt x="3989" y="3239"/>
                  </a:cubicBezTo>
                  <a:cubicBezTo>
                    <a:pt x="3929" y="3263"/>
                    <a:pt x="3893" y="3323"/>
                    <a:pt x="3893" y="3382"/>
                  </a:cubicBezTo>
                  <a:lnTo>
                    <a:pt x="3893" y="3894"/>
                  </a:lnTo>
                  <a:lnTo>
                    <a:pt x="2310" y="3894"/>
                  </a:lnTo>
                  <a:lnTo>
                    <a:pt x="2310" y="3085"/>
                  </a:lnTo>
                  <a:cubicBezTo>
                    <a:pt x="2310" y="3037"/>
                    <a:pt x="2286" y="3013"/>
                    <a:pt x="2262" y="2977"/>
                  </a:cubicBezTo>
                  <a:cubicBezTo>
                    <a:pt x="2262" y="2977"/>
                    <a:pt x="1798" y="2430"/>
                    <a:pt x="1893" y="1965"/>
                  </a:cubicBezTo>
                  <a:cubicBezTo>
                    <a:pt x="1917" y="1823"/>
                    <a:pt x="1941" y="1656"/>
                    <a:pt x="1977" y="1537"/>
                  </a:cubicBezTo>
                  <a:lnTo>
                    <a:pt x="2274" y="1668"/>
                  </a:lnTo>
                  <a:cubicBezTo>
                    <a:pt x="2286" y="1715"/>
                    <a:pt x="2334" y="1763"/>
                    <a:pt x="2393" y="1775"/>
                  </a:cubicBezTo>
                  <a:cubicBezTo>
                    <a:pt x="2412" y="1782"/>
                    <a:pt x="2431" y="1785"/>
                    <a:pt x="2449" y="1785"/>
                  </a:cubicBezTo>
                  <a:cubicBezTo>
                    <a:pt x="2520" y="1785"/>
                    <a:pt x="2579" y="1732"/>
                    <a:pt x="2608" y="1656"/>
                  </a:cubicBezTo>
                  <a:lnTo>
                    <a:pt x="2905" y="537"/>
                  </a:lnTo>
                  <a:cubicBezTo>
                    <a:pt x="2905" y="513"/>
                    <a:pt x="2929" y="477"/>
                    <a:pt x="2953" y="465"/>
                  </a:cubicBezTo>
                  <a:cubicBezTo>
                    <a:pt x="2989" y="453"/>
                    <a:pt x="3012" y="453"/>
                    <a:pt x="3048" y="453"/>
                  </a:cubicBezTo>
                  <a:close/>
                  <a:moveTo>
                    <a:pt x="4132" y="4263"/>
                  </a:moveTo>
                  <a:lnTo>
                    <a:pt x="4132" y="4787"/>
                  </a:lnTo>
                  <a:lnTo>
                    <a:pt x="2012" y="4787"/>
                  </a:lnTo>
                  <a:lnTo>
                    <a:pt x="2012" y="4263"/>
                  </a:lnTo>
                  <a:close/>
                  <a:moveTo>
                    <a:pt x="191" y="1"/>
                  </a:moveTo>
                  <a:cubicBezTo>
                    <a:pt x="119" y="1"/>
                    <a:pt x="60" y="37"/>
                    <a:pt x="24" y="108"/>
                  </a:cubicBezTo>
                  <a:cubicBezTo>
                    <a:pt x="0" y="168"/>
                    <a:pt x="12" y="239"/>
                    <a:pt x="60" y="299"/>
                  </a:cubicBezTo>
                  <a:lnTo>
                    <a:pt x="845" y="1072"/>
                  </a:lnTo>
                  <a:lnTo>
                    <a:pt x="857" y="1084"/>
                  </a:lnTo>
                  <a:lnTo>
                    <a:pt x="869" y="1084"/>
                  </a:lnTo>
                  <a:cubicBezTo>
                    <a:pt x="893" y="1108"/>
                    <a:pt x="917" y="1120"/>
                    <a:pt x="953" y="1120"/>
                  </a:cubicBezTo>
                  <a:lnTo>
                    <a:pt x="1667" y="1418"/>
                  </a:lnTo>
                  <a:cubicBezTo>
                    <a:pt x="1607" y="1561"/>
                    <a:pt x="1572" y="1763"/>
                    <a:pt x="1548" y="1918"/>
                  </a:cubicBezTo>
                  <a:cubicBezTo>
                    <a:pt x="1453" y="2442"/>
                    <a:pt x="1822" y="2989"/>
                    <a:pt x="1941" y="3156"/>
                  </a:cubicBezTo>
                  <a:lnTo>
                    <a:pt x="1941" y="3918"/>
                  </a:lnTo>
                  <a:lnTo>
                    <a:pt x="1810" y="3918"/>
                  </a:lnTo>
                  <a:cubicBezTo>
                    <a:pt x="1726" y="3918"/>
                    <a:pt x="1643" y="3990"/>
                    <a:pt x="1643" y="4085"/>
                  </a:cubicBezTo>
                  <a:lnTo>
                    <a:pt x="1643" y="4942"/>
                  </a:lnTo>
                  <a:lnTo>
                    <a:pt x="1643" y="10359"/>
                  </a:lnTo>
                  <a:cubicBezTo>
                    <a:pt x="1643" y="10455"/>
                    <a:pt x="1726" y="10526"/>
                    <a:pt x="1810" y="10526"/>
                  </a:cubicBezTo>
                  <a:lnTo>
                    <a:pt x="4286" y="10526"/>
                  </a:lnTo>
                  <a:cubicBezTo>
                    <a:pt x="4370" y="10526"/>
                    <a:pt x="4453" y="10455"/>
                    <a:pt x="4453" y="10359"/>
                  </a:cubicBezTo>
                  <a:lnTo>
                    <a:pt x="4453" y="6168"/>
                  </a:lnTo>
                  <a:cubicBezTo>
                    <a:pt x="4453" y="6073"/>
                    <a:pt x="4370" y="6002"/>
                    <a:pt x="4286" y="6002"/>
                  </a:cubicBezTo>
                  <a:cubicBezTo>
                    <a:pt x="4191" y="6002"/>
                    <a:pt x="4120" y="6073"/>
                    <a:pt x="4120" y="6168"/>
                  </a:cubicBezTo>
                  <a:lnTo>
                    <a:pt x="4120" y="10181"/>
                  </a:lnTo>
                  <a:lnTo>
                    <a:pt x="2012" y="10181"/>
                  </a:lnTo>
                  <a:lnTo>
                    <a:pt x="2012" y="5109"/>
                  </a:lnTo>
                  <a:lnTo>
                    <a:pt x="4132" y="5109"/>
                  </a:lnTo>
                  <a:lnTo>
                    <a:pt x="4132" y="5394"/>
                  </a:lnTo>
                  <a:lnTo>
                    <a:pt x="4132" y="5585"/>
                  </a:lnTo>
                  <a:cubicBezTo>
                    <a:pt x="4132" y="5668"/>
                    <a:pt x="4215" y="5752"/>
                    <a:pt x="4298" y="5752"/>
                  </a:cubicBezTo>
                  <a:cubicBezTo>
                    <a:pt x="4393" y="5752"/>
                    <a:pt x="4465" y="5668"/>
                    <a:pt x="4465" y="5585"/>
                  </a:cubicBezTo>
                  <a:lnTo>
                    <a:pt x="4465" y="5394"/>
                  </a:lnTo>
                  <a:lnTo>
                    <a:pt x="4465" y="4942"/>
                  </a:lnTo>
                  <a:lnTo>
                    <a:pt x="4465" y="4085"/>
                  </a:lnTo>
                  <a:cubicBezTo>
                    <a:pt x="4465" y="3990"/>
                    <a:pt x="4393" y="3918"/>
                    <a:pt x="4298" y="3918"/>
                  </a:cubicBezTo>
                  <a:lnTo>
                    <a:pt x="4239" y="3918"/>
                  </a:lnTo>
                  <a:lnTo>
                    <a:pt x="4239" y="3489"/>
                  </a:lnTo>
                  <a:cubicBezTo>
                    <a:pt x="4524" y="3299"/>
                    <a:pt x="4667" y="2966"/>
                    <a:pt x="4763" y="2716"/>
                  </a:cubicBezTo>
                  <a:lnTo>
                    <a:pt x="5525" y="3037"/>
                  </a:lnTo>
                  <a:cubicBezTo>
                    <a:pt x="5584" y="3073"/>
                    <a:pt x="5644" y="3073"/>
                    <a:pt x="5703" y="3073"/>
                  </a:cubicBezTo>
                  <a:cubicBezTo>
                    <a:pt x="5763" y="3073"/>
                    <a:pt x="5822" y="3049"/>
                    <a:pt x="5858" y="3037"/>
                  </a:cubicBezTo>
                  <a:cubicBezTo>
                    <a:pt x="5965" y="3001"/>
                    <a:pt x="6060" y="2906"/>
                    <a:pt x="6096" y="2799"/>
                  </a:cubicBezTo>
                  <a:lnTo>
                    <a:pt x="6191" y="2585"/>
                  </a:lnTo>
                  <a:cubicBezTo>
                    <a:pt x="6239" y="2477"/>
                    <a:pt x="6239" y="2358"/>
                    <a:pt x="6191" y="2239"/>
                  </a:cubicBezTo>
                  <a:cubicBezTo>
                    <a:pt x="6144" y="2132"/>
                    <a:pt x="6060" y="2037"/>
                    <a:pt x="5953" y="2001"/>
                  </a:cubicBezTo>
                  <a:lnTo>
                    <a:pt x="5048" y="1608"/>
                  </a:lnTo>
                  <a:lnTo>
                    <a:pt x="5084" y="1465"/>
                  </a:lnTo>
                  <a:cubicBezTo>
                    <a:pt x="5120" y="1346"/>
                    <a:pt x="5108" y="1227"/>
                    <a:pt x="5025" y="1120"/>
                  </a:cubicBezTo>
                  <a:cubicBezTo>
                    <a:pt x="4965" y="1013"/>
                    <a:pt x="4870" y="942"/>
                    <a:pt x="4751" y="906"/>
                  </a:cubicBezTo>
                  <a:lnTo>
                    <a:pt x="4727" y="906"/>
                  </a:lnTo>
                  <a:cubicBezTo>
                    <a:pt x="4691" y="900"/>
                    <a:pt x="4655" y="897"/>
                    <a:pt x="4620" y="897"/>
                  </a:cubicBezTo>
                  <a:cubicBezTo>
                    <a:pt x="4584" y="897"/>
                    <a:pt x="4548" y="900"/>
                    <a:pt x="4513" y="906"/>
                  </a:cubicBezTo>
                  <a:cubicBezTo>
                    <a:pt x="4453" y="787"/>
                    <a:pt x="4346" y="691"/>
                    <a:pt x="4191" y="656"/>
                  </a:cubicBezTo>
                  <a:lnTo>
                    <a:pt x="4179" y="656"/>
                  </a:lnTo>
                  <a:cubicBezTo>
                    <a:pt x="4143" y="650"/>
                    <a:pt x="4108" y="647"/>
                    <a:pt x="4071" y="647"/>
                  </a:cubicBezTo>
                  <a:cubicBezTo>
                    <a:pt x="4033" y="647"/>
                    <a:pt x="3995" y="650"/>
                    <a:pt x="3953" y="656"/>
                  </a:cubicBezTo>
                  <a:cubicBezTo>
                    <a:pt x="3953" y="644"/>
                    <a:pt x="3941" y="632"/>
                    <a:pt x="3941" y="632"/>
                  </a:cubicBezTo>
                  <a:cubicBezTo>
                    <a:pt x="3882" y="525"/>
                    <a:pt x="3774" y="453"/>
                    <a:pt x="3655" y="418"/>
                  </a:cubicBezTo>
                  <a:lnTo>
                    <a:pt x="3643" y="418"/>
                  </a:lnTo>
                  <a:cubicBezTo>
                    <a:pt x="3614" y="412"/>
                    <a:pt x="3584" y="409"/>
                    <a:pt x="3554" y="409"/>
                  </a:cubicBezTo>
                  <a:cubicBezTo>
                    <a:pt x="3524" y="409"/>
                    <a:pt x="3495" y="412"/>
                    <a:pt x="3465" y="418"/>
                  </a:cubicBezTo>
                  <a:lnTo>
                    <a:pt x="3417" y="334"/>
                  </a:lnTo>
                  <a:cubicBezTo>
                    <a:pt x="3358" y="227"/>
                    <a:pt x="3250" y="156"/>
                    <a:pt x="3143" y="120"/>
                  </a:cubicBezTo>
                  <a:lnTo>
                    <a:pt x="3120" y="120"/>
                  </a:lnTo>
                  <a:cubicBezTo>
                    <a:pt x="3083" y="113"/>
                    <a:pt x="3047" y="109"/>
                    <a:pt x="3012" y="109"/>
                  </a:cubicBezTo>
                  <a:cubicBezTo>
                    <a:pt x="2931" y="109"/>
                    <a:pt x="2853" y="130"/>
                    <a:pt x="2786" y="180"/>
                  </a:cubicBezTo>
                  <a:cubicBezTo>
                    <a:pt x="2679" y="239"/>
                    <a:pt x="2608" y="346"/>
                    <a:pt x="2572" y="465"/>
                  </a:cubicBezTo>
                  <a:lnTo>
                    <a:pt x="2548" y="572"/>
                  </a:lnTo>
                  <a:lnTo>
                    <a:pt x="1369" y="72"/>
                  </a:lnTo>
                  <a:lnTo>
                    <a:pt x="1310" y="72"/>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1"/>
            <p:cNvSpPr/>
            <p:nvPr/>
          </p:nvSpPr>
          <p:spPr>
            <a:xfrm>
              <a:off x="1329585" y="2127494"/>
              <a:ext cx="108795" cy="197123"/>
            </a:xfrm>
            <a:custGeom>
              <a:avLst/>
              <a:gdLst/>
              <a:ahLst/>
              <a:cxnLst/>
              <a:rect l="l" t="t" r="r" b="b"/>
              <a:pathLst>
                <a:path w="3418" h="6193" extrusionOk="0">
                  <a:moveTo>
                    <a:pt x="1155" y="358"/>
                  </a:moveTo>
                  <a:cubicBezTo>
                    <a:pt x="1214" y="358"/>
                    <a:pt x="1274" y="418"/>
                    <a:pt x="1274" y="477"/>
                  </a:cubicBezTo>
                  <a:lnTo>
                    <a:pt x="1274" y="549"/>
                  </a:lnTo>
                  <a:lnTo>
                    <a:pt x="1274" y="1120"/>
                  </a:lnTo>
                  <a:cubicBezTo>
                    <a:pt x="1274" y="1203"/>
                    <a:pt x="1345" y="1275"/>
                    <a:pt x="1441" y="1275"/>
                  </a:cubicBezTo>
                  <a:cubicBezTo>
                    <a:pt x="1524" y="1275"/>
                    <a:pt x="1595" y="1203"/>
                    <a:pt x="1595" y="1120"/>
                  </a:cubicBezTo>
                  <a:lnTo>
                    <a:pt x="1595" y="584"/>
                  </a:lnTo>
                  <a:cubicBezTo>
                    <a:pt x="1619" y="537"/>
                    <a:pt x="1655" y="525"/>
                    <a:pt x="1703" y="525"/>
                  </a:cubicBezTo>
                  <a:lnTo>
                    <a:pt x="1715" y="525"/>
                  </a:lnTo>
                  <a:cubicBezTo>
                    <a:pt x="1774" y="525"/>
                    <a:pt x="1834" y="584"/>
                    <a:pt x="1834" y="644"/>
                  </a:cubicBezTo>
                  <a:lnTo>
                    <a:pt x="1834" y="668"/>
                  </a:lnTo>
                  <a:lnTo>
                    <a:pt x="1834" y="1132"/>
                  </a:lnTo>
                  <a:cubicBezTo>
                    <a:pt x="1834" y="1215"/>
                    <a:pt x="1917" y="1299"/>
                    <a:pt x="2000" y="1299"/>
                  </a:cubicBezTo>
                  <a:cubicBezTo>
                    <a:pt x="2096" y="1299"/>
                    <a:pt x="2167" y="1215"/>
                    <a:pt x="2167" y="1132"/>
                  </a:cubicBezTo>
                  <a:lnTo>
                    <a:pt x="2167" y="715"/>
                  </a:lnTo>
                  <a:cubicBezTo>
                    <a:pt x="2179" y="668"/>
                    <a:pt x="2226" y="656"/>
                    <a:pt x="2274" y="656"/>
                  </a:cubicBezTo>
                  <a:lnTo>
                    <a:pt x="2286" y="656"/>
                  </a:lnTo>
                  <a:cubicBezTo>
                    <a:pt x="2346" y="656"/>
                    <a:pt x="2405" y="715"/>
                    <a:pt x="2405" y="775"/>
                  </a:cubicBezTo>
                  <a:lnTo>
                    <a:pt x="2405" y="894"/>
                  </a:lnTo>
                  <a:lnTo>
                    <a:pt x="2405" y="1239"/>
                  </a:lnTo>
                  <a:cubicBezTo>
                    <a:pt x="2405" y="1322"/>
                    <a:pt x="2477" y="1394"/>
                    <a:pt x="2572" y="1394"/>
                  </a:cubicBezTo>
                  <a:cubicBezTo>
                    <a:pt x="2655" y="1394"/>
                    <a:pt x="2727" y="1322"/>
                    <a:pt x="2727" y="1239"/>
                  </a:cubicBezTo>
                  <a:lnTo>
                    <a:pt x="2727" y="894"/>
                  </a:lnTo>
                  <a:cubicBezTo>
                    <a:pt x="2727" y="834"/>
                    <a:pt x="2786" y="775"/>
                    <a:pt x="2846" y="775"/>
                  </a:cubicBezTo>
                  <a:lnTo>
                    <a:pt x="2869" y="775"/>
                  </a:lnTo>
                  <a:cubicBezTo>
                    <a:pt x="2929" y="775"/>
                    <a:pt x="2988" y="834"/>
                    <a:pt x="2988" y="894"/>
                  </a:cubicBezTo>
                  <a:lnTo>
                    <a:pt x="2988" y="1680"/>
                  </a:lnTo>
                  <a:lnTo>
                    <a:pt x="2988" y="1692"/>
                  </a:lnTo>
                  <a:cubicBezTo>
                    <a:pt x="3060" y="1858"/>
                    <a:pt x="3048" y="2442"/>
                    <a:pt x="2727" y="2692"/>
                  </a:cubicBezTo>
                  <a:cubicBezTo>
                    <a:pt x="2679" y="2727"/>
                    <a:pt x="2667" y="2763"/>
                    <a:pt x="2667" y="2823"/>
                  </a:cubicBezTo>
                  <a:lnTo>
                    <a:pt x="2667" y="3358"/>
                  </a:lnTo>
                  <a:lnTo>
                    <a:pt x="1060" y="3358"/>
                  </a:lnTo>
                  <a:lnTo>
                    <a:pt x="1060" y="2989"/>
                  </a:lnTo>
                  <a:cubicBezTo>
                    <a:pt x="1060" y="2930"/>
                    <a:pt x="1036" y="2882"/>
                    <a:pt x="988" y="2858"/>
                  </a:cubicBezTo>
                  <a:cubicBezTo>
                    <a:pt x="822" y="2739"/>
                    <a:pt x="405" y="2346"/>
                    <a:pt x="393" y="1965"/>
                  </a:cubicBezTo>
                  <a:cubicBezTo>
                    <a:pt x="381" y="1692"/>
                    <a:pt x="369" y="1370"/>
                    <a:pt x="464" y="1275"/>
                  </a:cubicBezTo>
                  <a:cubicBezTo>
                    <a:pt x="499" y="1257"/>
                    <a:pt x="547" y="1246"/>
                    <a:pt x="612" y="1246"/>
                  </a:cubicBezTo>
                  <a:cubicBezTo>
                    <a:pt x="636" y="1246"/>
                    <a:pt x="662" y="1248"/>
                    <a:pt x="691" y="1251"/>
                  </a:cubicBezTo>
                  <a:lnTo>
                    <a:pt x="691" y="1477"/>
                  </a:lnTo>
                  <a:cubicBezTo>
                    <a:pt x="691" y="1561"/>
                    <a:pt x="762" y="1632"/>
                    <a:pt x="857" y="1632"/>
                  </a:cubicBezTo>
                  <a:cubicBezTo>
                    <a:pt x="941" y="1632"/>
                    <a:pt x="1024" y="1561"/>
                    <a:pt x="1024" y="1477"/>
                  </a:cubicBezTo>
                  <a:lnTo>
                    <a:pt x="1024" y="477"/>
                  </a:lnTo>
                  <a:cubicBezTo>
                    <a:pt x="1024" y="418"/>
                    <a:pt x="1083" y="358"/>
                    <a:pt x="1143" y="358"/>
                  </a:cubicBezTo>
                  <a:close/>
                  <a:moveTo>
                    <a:pt x="2941" y="3692"/>
                  </a:moveTo>
                  <a:lnTo>
                    <a:pt x="2941" y="4216"/>
                  </a:lnTo>
                  <a:lnTo>
                    <a:pt x="810" y="4216"/>
                  </a:lnTo>
                  <a:lnTo>
                    <a:pt x="810" y="3692"/>
                  </a:lnTo>
                  <a:close/>
                  <a:moveTo>
                    <a:pt x="2941" y="4537"/>
                  </a:moveTo>
                  <a:lnTo>
                    <a:pt x="2941" y="5859"/>
                  </a:lnTo>
                  <a:lnTo>
                    <a:pt x="810" y="5859"/>
                  </a:lnTo>
                  <a:lnTo>
                    <a:pt x="810" y="4537"/>
                  </a:lnTo>
                  <a:close/>
                  <a:moveTo>
                    <a:pt x="1143" y="1"/>
                  </a:moveTo>
                  <a:cubicBezTo>
                    <a:pt x="881" y="1"/>
                    <a:pt x="679" y="203"/>
                    <a:pt x="679" y="465"/>
                  </a:cubicBezTo>
                  <a:lnTo>
                    <a:pt x="679" y="894"/>
                  </a:lnTo>
                  <a:cubicBezTo>
                    <a:pt x="642" y="889"/>
                    <a:pt x="607" y="887"/>
                    <a:pt x="573" y="887"/>
                  </a:cubicBezTo>
                  <a:cubicBezTo>
                    <a:pt x="439" y="887"/>
                    <a:pt x="326" y="923"/>
                    <a:pt x="250" y="989"/>
                  </a:cubicBezTo>
                  <a:cubicBezTo>
                    <a:pt x="0" y="1192"/>
                    <a:pt x="36" y="1573"/>
                    <a:pt x="48" y="1965"/>
                  </a:cubicBezTo>
                  <a:cubicBezTo>
                    <a:pt x="83" y="2477"/>
                    <a:pt x="548" y="2894"/>
                    <a:pt x="726" y="3049"/>
                  </a:cubicBezTo>
                  <a:lnTo>
                    <a:pt x="726" y="3335"/>
                  </a:lnTo>
                  <a:lnTo>
                    <a:pt x="631" y="3335"/>
                  </a:lnTo>
                  <a:cubicBezTo>
                    <a:pt x="536" y="3335"/>
                    <a:pt x="464" y="3406"/>
                    <a:pt x="464" y="3489"/>
                  </a:cubicBezTo>
                  <a:lnTo>
                    <a:pt x="464" y="4359"/>
                  </a:lnTo>
                  <a:lnTo>
                    <a:pt x="464" y="6025"/>
                  </a:lnTo>
                  <a:cubicBezTo>
                    <a:pt x="464" y="6121"/>
                    <a:pt x="536" y="6192"/>
                    <a:pt x="631" y="6192"/>
                  </a:cubicBezTo>
                  <a:lnTo>
                    <a:pt x="3108" y="6192"/>
                  </a:lnTo>
                  <a:cubicBezTo>
                    <a:pt x="3191" y="6192"/>
                    <a:pt x="3262" y="6121"/>
                    <a:pt x="3262" y="6025"/>
                  </a:cubicBezTo>
                  <a:lnTo>
                    <a:pt x="3262" y="4359"/>
                  </a:lnTo>
                  <a:lnTo>
                    <a:pt x="3262" y="3489"/>
                  </a:lnTo>
                  <a:cubicBezTo>
                    <a:pt x="3262" y="3406"/>
                    <a:pt x="3191" y="3335"/>
                    <a:pt x="3108" y="3335"/>
                  </a:cubicBezTo>
                  <a:lnTo>
                    <a:pt x="3000" y="3335"/>
                  </a:lnTo>
                  <a:lnTo>
                    <a:pt x="3000" y="2870"/>
                  </a:lnTo>
                  <a:cubicBezTo>
                    <a:pt x="3417" y="2465"/>
                    <a:pt x="3369" y="1727"/>
                    <a:pt x="3369" y="1632"/>
                  </a:cubicBezTo>
                  <a:lnTo>
                    <a:pt x="3369" y="858"/>
                  </a:lnTo>
                  <a:cubicBezTo>
                    <a:pt x="3369" y="608"/>
                    <a:pt x="3167" y="406"/>
                    <a:pt x="2905" y="406"/>
                  </a:cubicBezTo>
                  <a:lnTo>
                    <a:pt x="2893" y="406"/>
                  </a:lnTo>
                  <a:cubicBezTo>
                    <a:pt x="2822" y="406"/>
                    <a:pt x="2738" y="418"/>
                    <a:pt x="2667" y="465"/>
                  </a:cubicBezTo>
                  <a:cubicBezTo>
                    <a:pt x="2584" y="358"/>
                    <a:pt x="2465" y="287"/>
                    <a:pt x="2310" y="287"/>
                  </a:cubicBezTo>
                  <a:lnTo>
                    <a:pt x="2298" y="287"/>
                  </a:lnTo>
                  <a:cubicBezTo>
                    <a:pt x="2226" y="287"/>
                    <a:pt x="2143" y="299"/>
                    <a:pt x="2084" y="346"/>
                  </a:cubicBezTo>
                  <a:cubicBezTo>
                    <a:pt x="2000" y="239"/>
                    <a:pt x="1881" y="179"/>
                    <a:pt x="1750" y="179"/>
                  </a:cubicBezTo>
                  <a:lnTo>
                    <a:pt x="1726" y="179"/>
                  </a:lnTo>
                  <a:cubicBezTo>
                    <a:pt x="1667" y="179"/>
                    <a:pt x="1607" y="191"/>
                    <a:pt x="1548" y="203"/>
                  </a:cubicBezTo>
                  <a:cubicBezTo>
                    <a:pt x="1476" y="84"/>
                    <a:pt x="1334" y="1"/>
                    <a:pt x="1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 name="Google Shape;397;p41"/>
          <p:cNvGrpSpPr/>
          <p:nvPr/>
        </p:nvGrpSpPr>
        <p:grpSpPr>
          <a:xfrm>
            <a:off x="4454393" y="3922479"/>
            <a:ext cx="432965" cy="317998"/>
            <a:chOff x="2278533" y="2937377"/>
            <a:chExt cx="346788" cy="254704"/>
          </a:xfrm>
        </p:grpSpPr>
        <p:sp>
          <p:nvSpPr>
            <p:cNvPr id="398" name="Google Shape;398;p41"/>
            <p:cNvSpPr/>
            <p:nvPr/>
          </p:nvSpPr>
          <p:spPr>
            <a:xfrm>
              <a:off x="2317557" y="2958607"/>
              <a:ext cx="270619" cy="184200"/>
            </a:xfrm>
            <a:custGeom>
              <a:avLst/>
              <a:gdLst/>
              <a:ahLst/>
              <a:cxnLst/>
              <a:rect l="l" t="t" r="r" b="b"/>
              <a:pathLst>
                <a:path w="8502" h="5787" extrusionOk="0">
                  <a:moveTo>
                    <a:pt x="2691" y="1179"/>
                  </a:moveTo>
                  <a:cubicBezTo>
                    <a:pt x="2882" y="1179"/>
                    <a:pt x="3049" y="1346"/>
                    <a:pt x="3049" y="1536"/>
                  </a:cubicBezTo>
                  <a:lnTo>
                    <a:pt x="3049" y="1881"/>
                  </a:lnTo>
                  <a:cubicBezTo>
                    <a:pt x="3049" y="2167"/>
                    <a:pt x="2810" y="2405"/>
                    <a:pt x="2525" y="2405"/>
                  </a:cubicBezTo>
                  <a:cubicBezTo>
                    <a:pt x="2227" y="2405"/>
                    <a:pt x="1989" y="2167"/>
                    <a:pt x="1989" y="1881"/>
                  </a:cubicBezTo>
                  <a:lnTo>
                    <a:pt x="1989" y="1536"/>
                  </a:lnTo>
                  <a:cubicBezTo>
                    <a:pt x="1989" y="1346"/>
                    <a:pt x="2156" y="1179"/>
                    <a:pt x="2346" y="1179"/>
                  </a:cubicBezTo>
                  <a:close/>
                  <a:moveTo>
                    <a:pt x="6787" y="1036"/>
                  </a:moveTo>
                  <a:cubicBezTo>
                    <a:pt x="6894" y="1036"/>
                    <a:pt x="6966" y="1108"/>
                    <a:pt x="6966" y="1215"/>
                  </a:cubicBezTo>
                  <a:lnTo>
                    <a:pt x="6966" y="1715"/>
                  </a:lnTo>
                  <a:cubicBezTo>
                    <a:pt x="6966" y="1774"/>
                    <a:pt x="6930" y="1834"/>
                    <a:pt x="6871" y="1870"/>
                  </a:cubicBezTo>
                  <a:cubicBezTo>
                    <a:pt x="6835" y="1893"/>
                    <a:pt x="6799" y="1941"/>
                    <a:pt x="6799" y="2000"/>
                  </a:cubicBezTo>
                  <a:lnTo>
                    <a:pt x="6799" y="2251"/>
                  </a:lnTo>
                  <a:cubicBezTo>
                    <a:pt x="6799" y="2334"/>
                    <a:pt x="6847" y="2381"/>
                    <a:pt x="6918" y="2405"/>
                  </a:cubicBezTo>
                  <a:lnTo>
                    <a:pt x="7335" y="2512"/>
                  </a:lnTo>
                  <a:cubicBezTo>
                    <a:pt x="7406" y="2524"/>
                    <a:pt x="7466" y="2596"/>
                    <a:pt x="7466" y="2691"/>
                  </a:cubicBezTo>
                  <a:lnTo>
                    <a:pt x="7466" y="2727"/>
                  </a:lnTo>
                  <a:lnTo>
                    <a:pt x="5739" y="2727"/>
                  </a:lnTo>
                  <a:lnTo>
                    <a:pt x="5739" y="2691"/>
                  </a:lnTo>
                  <a:cubicBezTo>
                    <a:pt x="5739" y="2596"/>
                    <a:pt x="5799" y="2536"/>
                    <a:pt x="5870" y="2512"/>
                  </a:cubicBezTo>
                  <a:lnTo>
                    <a:pt x="6287" y="2405"/>
                  </a:lnTo>
                  <a:cubicBezTo>
                    <a:pt x="6370" y="2381"/>
                    <a:pt x="6406" y="2334"/>
                    <a:pt x="6406" y="2251"/>
                  </a:cubicBezTo>
                  <a:lnTo>
                    <a:pt x="6406" y="2000"/>
                  </a:lnTo>
                  <a:cubicBezTo>
                    <a:pt x="6430" y="1941"/>
                    <a:pt x="6394" y="1893"/>
                    <a:pt x="6359" y="1870"/>
                  </a:cubicBezTo>
                  <a:cubicBezTo>
                    <a:pt x="6299" y="1834"/>
                    <a:pt x="6263" y="1774"/>
                    <a:pt x="6263" y="1715"/>
                  </a:cubicBezTo>
                  <a:lnTo>
                    <a:pt x="6263" y="1215"/>
                  </a:lnTo>
                  <a:cubicBezTo>
                    <a:pt x="6263" y="1108"/>
                    <a:pt x="6335" y="1036"/>
                    <a:pt x="6442" y="1036"/>
                  </a:cubicBezTo>
                  <a:close/>
                  <a:moveTo>
                    <a:pt x="8144" y="334"/>
                  </a:moveTo>
                  <a:lnTo>
                    <a:pt x="8144" y="2751"/>
                  </a:lnTo>
                  <a:lnTo>
                    <a:pt x="7787" y="2751"/>
                  </a:lnTo>
                  <a:lnTo>
                    <a:pt x="7787" y="2703"/>
                  </a:lnTo>
                  <a:cubicBezTo>
                    <a:pt x="7787" y="2477"/>
                    <a:pt x="7633" y="2274"/>
                    <a:pt x="7406" y="2215"/>
                  </a:cubicBezTo>
                  <a:lnTo>
                    <a:pt x="7109" y="2131"/>
                  </a:lnTo>
                  <a:lnTo>
                    <a:pt x="7109" y="2096"/>
                  </a:lnTo>
                  <a:cubicBezTo>
                    <a:pt x="7216" y="2000"/>
                    <a:pt x="7275" y="1870"/>
                    <a:pt x="7275" y="1715"/>
                  </a:cubicBezTo>
                  <a:lnTo>
                    <a:pt x="7275" y="1215"/>
                  </a:lnTo>
                  <a:cubicBezTo>
                    <a:pt x="7275" y="929"/>
                    <a:pt x="7049" y="703"/>
                    <a:pt x="6775" y="703"/>
                  </a:cubicBezTo>
                  <a:lnTo>
                    <a:pt x="6430" y="703"/>
                  </a:lnTo>
                  <a:cubicBezTo>
                    <a:pt x="6144" y="703"/>
                    <a:pt x="5918" y="929"/>
                    <a:pt x="5918" y="1215"/>
                  </a:cubicBezTo>
                  <a:lnTo>
                    <a:pt x="5918" y="1715"/>
                  </a:lnTo>
                  <a:cubicBezTo>
                    <a:pt x="5918" y="1870"/>
                    <a:pt x="5978" y="2000"/>
                    <a:pt x="6085" y="2096"/>
                  </a:cubicBezTo>
                  <a:lnTo>
                    <a:pt x="6085" y="2131"/>
                  </a:lnTo>
                  <a:lnTo>
                    <a:pt x="5787" y="2215"/>
                  </a:lnTo>
                  <a:cubicBezTo>
                    <a:pt x="5561" y="2274"/>
                    <a:pt x="5418" y="2465"/>
                    <a:pt x="5418" y="2703"/>
                  </a:cubicBezTo>
                  <a:lnTo>
                    <a:pt x="5418" y="2751"/>
                  </a:lnTo>
                  <a:lnTo>
                    <a:pt x="5061" y="2751"/>
                  </a:lnTo>
                  <a:lnTo>
                    <a:pt x="5061" y="334"/>
                  </a:lnTo>
                  <a:close/>
                  <a:moveTo>
                    <a:pt x="2691" y="2715"/>
                  </a:moveTo>
                  <a:lnTo>
                    <a:pt x="2691" y="2786"/>
                  </a:lnTo>
                  <a:cubicBezTo>
                    <a:pt x="2703" y="2846"/>
                    <a:pt x="2727" y="2905"/>
                    <a:pt x="2751" y="2965"/>
                  </a:cubicBezTo>
                  <a:lnTo>
                    <a:pt x="2525" y="3191"/>
                  </a:lnTo>
                  <a:lnTo>
                    <a:pt x="2513" y="3191"/>
                  </a:lnTo>
                  <a:lnTo>
                    <a:pt x="2287" y="2965"/>
                  </a:lnTo>
                  <a:cubicBezTo>
                    <a:pt x="2322" y="2929"/>
                    <a:pt x="2334" y="2870"/>
                    <a:pt x="2334" y="2810"/>
                  </a:cubicBezTo>
                  <a:lnTo>
                    <a:pt x="2334" y="2715"/>
                  </a:lnTo>
                  <a:close/>
                  <a:moveTo>
                    <a:pt x="3037" y="3143"/>
                  </a:moveTo>
                  <a:lnTo>
                    <a:pt x="3346" y="3263"/>
                  </a:lnTo>
                  <a:cubicBezTo>
                    <a:pt x="3477" y="3310"/>
                    <a:pt x="3572" y="3441"/>
                    <a:pt x="3572" y="3596"/>
                  </a:cubicBezTo>
                  <a:lnTo>
                    <a:pt x="3572" y="4608"/>
                  </a:lnTo>
                  <a:cubicBezTo>
                    <a:pt x="3572" y="4715"/>
                    <a:pt x="3501" y="4787"/>
                    <a:pt x="3394" y="4787"/>
                  </a:cubicBezTo>
                  <a:lnTo>
                    <a:pt x="2691" y="4787"/>
                  </a:lnTo>
                  <a:lnTo>
                    <a:pt x="2691" y="4596"/>
                  </a:lnTo>
                  <a:lnTo>
                    <a:pt x="3049" y="4596"/>
                  </a:lnTo>
                  <a:cubicBezTo>
                    <a:pt x="3144" y="4596"/>
                    <a:pt x="3215" y="4513"/>
                    <a:pt x="3215" y="4429"/>
                  </a:cubicBezTo>
                  <a:lnTo>
                    <a:pt x="3215" y="3917"/>
                  </a:lnTo>
                  <a:cubicBezTo>
                    <a:pt x="3215" y="3834"/>
                    <a:pt x="3144" y="3763"/>
                    <a:pt x="3049" y="3763"/>
                  </a:cubicBezTo>
                  <a:cubicBezTo>
                    <a:pt x="2965" y="3763"/>
                    <a:pt x="2882" y="3834"/>
                    <a:pt x="2882" y="3917"/>
                  </a:cubicBezTo>
                  <a:lnTo>
                    <a:pt x="2882" y="4275"/>
                  </a:lnTo>
                  <a:lnTo>
                    <a:pt x="2191" y="4275"/>
                  </a:lnTo>
                  <a:lnTo>
                    <a:pt x="2191" y="3917"/>
                  </a:lnTo>
                  <a:cubicBezTo>
                    <a:pt x="2191" y="3834"/>
                    <a:pt x="2108" y="3763"/>
                    <a:pt x="2025" y="3763"/>
                  </a:cubicBezTo>
                  <a:cubicBezTo>
                    <a:pt x="1929" y="3763"/>
                    <a:pt x="1858" y="3834"/>
                    <a:pt x="1858" y="3917"/>
                  </a:cubicBezTo>
                  <a:lnTo>
                    <a:pt x="1858" y="4429"/>
                  </a:lnTo>
                  <a:cubicBezTo>
                    <a:pt x="1858" y="4513"/>
                    <a:pt x="1929" y="4596"/>
                    <a:pt x="2025" y="4596"/>
                  </a:cubicBezTo>
                  <a:lnTo>
                    <a:pt x="2382" y="4596"/>
                  </a:lnTo>
                  <a:lnTo>
                    <a:pt x="2382" y="4787"/>
                  </a:lnTo>
                  <a:lnTo>
                    <a:pt x="1679" y="4787"/>
                  </a:lnTo>
                  <a:cubicBezTo>
                    <a:pt x="1572" y="4787"/>
                    <a:pt x="1501" y="4715"/>
                    <a:pt x="1501" y="4608"/>
                  </a:cubicBezTo>
                  <a:lnTo>
                    <a:pt x="1501" y="3596"/>
                  </a:lnTo>
                  <a:lnTo>
                    <a:pt x="1489" y="3596"/>
                  </a:lnTo>
                  <a:cubicBezTo>
                    <a:pt x="1489" y="3441"/>
                    <a:pt x="1572" y="3310"/>
                    <a:pt x="1715" y="3263"/>
                  </a:cubicBezTo>
                  <a:lnTo>
                    <a:pt x="2025" y="3143"/>
                  </a:lnTo>
                  <a:lnTo>
                    <a:pt x="2287" y="3417"/>
                  </a:lnTo>
                  <a:cubicBezTo>
                    <a:pt x="2346" y="3477"/>
                    <a:pt x="2441" y="3501"/>
                    <a:pt x="2525" y="3501"/>
                  </a:cubicBezTo>
                  <a:cubicBezTo>
                    <a:pt x="2620" y="3501"/>
                    <a:pt x="2691" y="3477"/>
                    <a:pt x="2763" y="3417"/>
                  </a:cubicBezTo>
                  <a:lnTo>
                    <a:pt x="3037" y="3143"/>
                  </a:lnTo>
                  <a:close/>
                  <a:moveTo>
                    <a:pt x="4727" y="4763"/>
                  </a:moveTo>
                  <a:lnTo>
                    <a:pt x="4727" y="5465"/>
                  </a:lnTo>
                  <a:lnTo>
                    <a:pt x="298" y="5465"/>
                  </a:lnTo>
                  <a:lnTo>
                    <a:pt x="298" y="4763"/>
                  </a:lnTo>
                  <a:lnTo>
                    <a:pt x="1191" y="4763"/>
                  </a:lnTo>
                  <a:cubicBezTo>
                    <a:pt x="1251" y="4965"/>
                    <a:pt x="1441" y="5108"/>
                    <a:pt x="1667" y="5108"/>
                  </a:cubicBezTo>
                  <a:lnTo>
                    <a:pt x="3358" y="5108"/>
                  </a:lnTo>
                  <a:cubicBezTo>
                    <a:pt x="3584" y="5108"/>
                    <a:pt x="3763" y="4965"/>
                    <a:pt x="3834" y="4763"/>
                  </a:cubicBezTo>
                  <a:close/>
                  <a:moveTo>
                    <a:pt x="6763" y="3775"/>
                  </a:moveTo>
                  <a:cubicBezTo>
                    <a:pt x="6871" y="3775"/>
                    <a:pt x="6942" y="3846"/>
                    <a:pt x="6942" y="3953"/>
                  </a:cubicBezTo>
                  <a:lnTo>
                    <a:pt x="6942" y="4453"/>
                  </a:lnTo>
                  <a:cubicBezTo>
                    <a:pt x="6942" y="4513"/>
                    <a:pt x="6918" y="4572"/>
                    <a:pt x="6859" y="4608"/>
                  </a:cubicBezTo>
                  <a:cubicBezTo>
                    <a:pt x="6811" y="4632"/>
                    <a:pt x="6787" y="4679"/>
                    <a:pt x="6787" y="4739"/>
                  </a:cubicBezTo>
                  <a:lnTo>
                    <a:pt x="6787" y="4989"/>
                  </a:lnTo>
                  <a:cubicBezTo>
                    <a:pt x="6787" y="5060"/>
                    <a:pt x="6823" y="5120"/>
                    <a:pt x="6906" y="5144"/>
                  </a:cubicBezTo>
                  <a:lnTo>
                    <a:pt x="7323" y="5251"/>
                  </a:lnTo>
                  <a:cubicBezTo>
                    <a:pt x="7394" y="5263"/>
                    <a:pt x="7454" y="5334"/>
                    <a:pt x="7454" y="5429"/>
                  </a:cubicBezTo>
                  <a:lnTo>
                    <a:pt x="7454" y="5465"/>
                  </a:lnTo>
                  <a:lnTo>
                    <a:pt x="5739" y="5465"/>
                  </a:lnTo>
                  <a:lnTo>
                    <a:pt x="5739" y="5429"/>
                  </a:lnTo>
                  <a:cubicBezTo>
                    <a:pt x="5739" y="5334"/>
                    <a:pt x="5799" y="5275"/>
                    <a:pt x="5882" y="5251"/>
                  </a:cubicBezTo>
                  <a:lnTo>
                    <a:pt x="6287" y="5144"/>
                  </a:lnTo>
                  <a:cubicBezTo>
                    <a:pt x="6370" y="5120"/>
                    <a:pt x="6406" y="5060"/>
                    <a:pt x="6406" y="4989"/>
                  </a:cubicBezTo>
                  <a:lnTo>
                    <a:pt x="6406" y="4739"/>
                  </a:lnTo>
                  <a:cubicBezTo>
                    <a:pt x="6406" y="4679"/>
                    <a:pt x="6382" y="4632"/>
                    <a:pt x="6335" y="4608"/>
                  </a:cubicBezTo>
                  <a:cubicBezTo>
                    <a:pt x="6275" y="4572"/>
                    <a:pt x="6251" y="4513"/>
                    <a:pt x="6251" y="4453"/>
                  </a:cubicBezTo>
                  <a:lnTo>
                    <a:pt x="6251" y="3953"/>
                  </a:lnTo>
                  <a:cubicBezTo>
                    <a:pt x="6251" y="3846"/>
                    <a:pt x="6323" y="3775"/>
                    <a:pt x="6430" y="3775"/>
                  </a:cubicBezTo>
                  <a:close/>
                  <a:moveTo>
                    <a:pt x="8156" y="3060"/>
                  </a:moveTo>
                  <a:lnTo>
                    <a:pt x="8156" y="5465"/>
                  </a:lnTo>
                  <a:lnTo>
                    <a:pt x="7799" y="5465"/>
                  </a:lnTo>
                  <a:lnTo>
                    <a:pt x="7799" y="5429"/>
                  </a:lnTo>
                  <a:cubicBezTo>
                    <a:pt x="7799" y="5203"/>
                    <a:pt x="7644" y="4989"/>
                    <a:pt x="7430" y="4929"/>
                  </a:cubicBezTo>
                  <a:lnTo>
                    <a:pt x="7132" y="4858"/>
                  </a:lnTo>
                  <a:lnTo>
                    <a:pt x="7132" y="4810"/>
                  </a:lnTo>
                  <a:cubicBezTo>
                    <a:pt x="7228" y="4727"/>
                    <a:pt x="7287" y="4596"/>
                    <a:pt x="7287" y="4441"/>
                  </a:cubicBezTo>
                  <a:lnTo>
                    <a:pt x="7287" y="3941"/>
                  </a:lnTo>
                  <a:cubicBezTo>
                    <a:pt x="7287" y="3655"/>
                    <a:pt x="7073" y="3429"/>
                    <a:pt x="6787" y="3429"/>
                  </a:cubicBezTo>
                  <a:lnTo>
                    <a:pt x="6442" y="3429"/>
                  </a:lnTo>
                  <a:cubicBezTo>
                    <a:pt x="6156" y="3429"/>
                    <a:pt x="5942" y="3655"/>
                    <a:pt x="5942" y="3941"/>
                  </a:cubicBezTo>
                  <a:lnTo>
                    <a:pt x="5942" y="4441"/>
                  </a:lnTo>
                  <a:cubicBezTo>
                    <a:pt x="5942" y="4596"/>
                    <a:pt x="6001" y="4727"/>
                    <a:pt x="6097" y="4810"/>
                  </a:cubicBezTo>
                  <a:lnTo>
                    <a:pt x="6097" y="4858"/>
                  </a:lnTo>
                  <a:lnTo>
                    <a:pt x="5799" y="4929"/>
                  </a:lnTo>
                  <a:cubicBezTo>
                    <a:pt x="5585" y="4989"/>
                    <a:pt x="5430" y="5191"/>
                    <a:pt x="5430" y="5429"/>
                  </a:cubicBezTo>
                  <a:lnTo>
                    <a:pt x="5430" y="5465"/>
                  </a:lnTo>
                  <a:lnTo>
                    <a:pt x="5073" y="5465"/>
                  </a:lnTo>
                  <a:lnTo>
                    <a:pt x="5073" y="3060"/>
                  </a:lnTo>
                  <a:close/>
                  <a:moveTo>
                    <a:pt x="167" y="0"/>
                  </a:moveTo>
                  <a:cubicBezTo>
                    <a:pt x="72" y="0"/>
                    <a:pt x="1" y="84"/>
                    <a:pt x="1" y="167"/>
                  </a:cubicBezTo>
                  <a:lnTo>
                    <a:pt x="1" y="5620"/>
                  </a:lnTo>
                  <a:cubicBezTo>
                    <a:pt x="1" y="5703"/>
                    <a:pt x="72" y="5787"/>
                    <a:pt x="167" y="5787"/>
                  </a:cubicBezTo>
                  <a:lnTo>
                    <a:pt x="8335" y="5787"/>
                  </a:lnTo>
                  <a:cubicBezTo>
                    <a:pt x="8418" y="5787"/>
                    <a:pt x="8502" y="5703"/>
                    <a:pt x="8502" y="5620"/>
                  </a:cubicBezTo>
                  <a:lnTo>
                    <a:pt x="8502" y="167"/>
                  </a:lnTo>
                  <a:cubicBezTo>
                    <a:pt x="8466" y="84"/>
                    <a:pt x="8395" y="24"/>
                    <a:pt x="8311" y="24"/>
                  </a:cubicBezTo>
                  <a:lnTo>
                    <a:pt x="1334" y="24"/>
                  </a:lnTo>
                  <a:cubicBezTo>
                    <a:pt x="1251" y="24"/>
                    <a:pt x="1167" y="95"/>
                    <a:pt x="1167" y="191"/>
                  </a:cubicBezTo>
                  <a:cubicBezTo>
                    <a:pt x="1167" y="274"/>
                    <a:pt x="1251" y="346"/>
                    <a:pt x="1334" y="346"/>
                  </a:cubicBezTo>
                  <a:lnTo>
                    <a:pt x="4763" y="346"/>
                  </a:lnTo>
                  <a:lnTo>
                    <a:pt x="4763" y="4453"/>
                  </a:lnTo>
                  <a:lnTo>
                    <a:pt x="3882" y="4453"/>
                  </a:lnTo>
                  <a:lnTo>
                    <a:pt x="3882" y="3608"/>
                  </a:lnTo>
                  <a:cubicBezTo>
                    <a:pt x="3882" y="3346"/>
                    <a:pt x="3703" y="3084"/>
                    <a:pt x="3453" y="2977"/>
                  </a:cubicBezTo>
                  <a:lnTo>
                    <a:pt x="3037" y="2822"/>
                  </a:lnTo>
                  <a:lnTo>
                    <a:pt x="3037" y="2798"/>
                  </a:lnTo>
                  <a:lnTo>
                    <a:pt x="3037" y="2572"/>
                  </a:lnTo>
                  <a:cubicBezTo>
                    <a:pt x="3239" y="2417"/>
                    <a:pt x="3382" y="2167"/>
                    <a:pt x="3382" y="1893"/>
                  </a:cubicBezTo>
                  <a:lnTo>
                    <a:pt x="3382" y="1560"/>
                  </a:lnTo>
                  <a:cubicBezTo>
                    <a:pt x="3382" y="1179"/>
                    <a:pt x="3084" y="881"/>
                    <a:pt x="2703" y="881"/>
                  </a:cubicBezTo>
                  <a:lnTo>
                    <a:pt x="2370" y="881"/>
                  </a:lnTo>
                  <a:cubicBezTo>
                    <a:pt x="1989" y="881"/>
                    <a:pt x="1691" y="1179"/>
                    <a:pt x="1691" y="1560"/>
                  </a:cubicBezTo>
                  <a:lnTo>
                    <a:pt x="1691" y="1893"/>
                  </a:lnTo>
                  <a:cubicBezTo>
                    <a:pt x="1691" y="2179"/>
                    <a:pt x="1834" y="2417"/>
                    <a:pt x="2037" y="2572"/>
                  </a:cubicBezTo>
                  <a:lnTo>
                    <a:pt x="2037" y="2810"/>
                  </a:lnTo>
                  <a:lnTo>
                    <a:pt x="2037" y="2822"/>
                  </a:lnTo>
                  <a:lnTo>
                    <a:pt x="1620" y="2989"/>
                  </a:lnTo>
                  <a:cubicBezTo>
                    <a:pt x="1370" y="3084"/>
                    <a:pt x="1191" y="3346"/>
                    <a:pt x="1191" y="3608"/>
                  </a:cubicBezTo>
                  <a:lnTo>
                    <a:pt x="1191" y="4453"/>
                  </a:lnTo>
                  <a:lnTo>
                    <a:pt x="310" y="4453"/>
                  </a:lnTo>
                  <a:lnTo>
                    <a:pt x="310" y="334"/>
                  </a:lnTo>
                  <a:lnTo>
                    <a:pt x="667" y="334"/>
                  </a:lnTo>
                  <a:cubicBezTo>
                    <a:pt x="763" y="334"/>
                    <a:pt x="834" y="262"/>
                    <a:pt x="834" y="167"/>
                  </a:cubicBezTo>
                  <a:cubicBezTo>
                    <a:pt x="834" y="84"/>
                    <a:pt x="763" y="0"/>
                    <a:pt x="6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1"/>
            <p:cNvSpPr/>
            <p:nvPr/>
          </p:nvSpPr>
          <p:spPr>
            <a:xfrm>
              <a:off x="2278533" y="2937377"/>
              <a:ext cx="346788" cy="254704"/>
            </a:xfrm>
            <a:custGeom>
              <a:avLst/>
              <a:gdLst/>
              <a:ahLst/>
              <a:cxnLst/>
              <a:rect l="l" t="t" r="r" b="b"/>
              <a:pathLst>
                <a:path w="10895" h="8002" extrusionOk="0">
                  <a:moveTo>
                    <a:pt x="9871" y="310"/>
                  </a:moveTo>
                  <a:cubicBezTo>
                    <a:pt x="9978" y="310"/>
                    <a:pt x="10049" y="393"/>
                    <a:pt x="10049" y="489"/>
                  </a:cubicBezTo>
                  <a:lnTo>
                    <a:pt x="10049" y="6799"/>
                  </a:lnTo>
                  <a:lnTo>
                    <a:pt x="9692" y="6799"/>
                  </a:lnTo>
                  <a:cubicBezTo>
                    <a:pt x="9609" y="6799"/>
                    <a:pt x="9525" y="6882"/>
                    <a:pt x="9525" y="6966"/>
                  </a:cubicBezTo>
                  <a:cubicBezTo>
                    <a:pt x="9525" y="7061"/>
                    <a:pt x="9609" y="7132"/>
                    <a:pt x="9692" y="7132"/>
                  </a:cubicBezTo>
                  <a:lnTo>
                    <a:pt x="10537" y="7132"/>
                  </a:lnTo>
                  <a:cubicBezTo>
                    <a:pt x="10537" y="7132"/>
                    <a:pt x="10561" y="7132"/>
                    <a:pt x="10561" y="7144"/>
                  </a:cubicBezTo>
                  <a:lnTo>
                    <a:pt x="10561" y="7490"/>
                  </a:lnTo>
                  <a:cubicBezTo>
                    <a:pt x="10573" y="7585"/>
                    <a:pt x="10478" y="7668"/>
                    <a:pt x="10394" y="7668"/>
                  </a:cubicBezTo>
                  <a:lnTo>
                    <a:pt x="512" y="7668"/>
                  </a:lnTo>
                  <a:cubicBezTo>
                    <a:pt x="405" y="7668"/>
                    <a:pt x="334" y="7597"/>
                    <a:pt x="334" y="7490"/>
                  </a:cubicBezTo>
                  <a:lnTo>
                    <a:pt x="334" y="7144"/>
                  </a:lnTo>
                  <a:cubicBezTo>
                    <a:pt x="334" y="7144"/>
                    <a:pt x="334" y="7132"/>
                    <a:pt x="346" y="7132"/>
                  </a:cubicBezTo>
                  <a:lnTo>
                    <a:pt x="9037" y="7132"/>
                  </a:lnTo>
                  <a:cubicBezTo>
                    <a:pt x="9132" y="7132"/>
                    <a:pt x="9204" y="7061"/>
                    <a:pt x="9204" y="6966"/>
                  </a:cubicBezTo>
                  <a:cubicBezTo>
                    <a:pt x="9204" y="6882"/>
                    <a:pt x="9132" y="6799"/>
                    <a:pt x="9037" y="6799"/>
                  </a:cubicBezTo>
                  <a:lnTo>
                    <a:pt x="858" y="6799"/>
                  </a:lnTo>
                  <a:lnTo>
                    <a:pt x="858" y="489"/>
                  </a:lnTo>
                  <a:cubicBezTo>
                    <a:pt x="858" y="393"/>
                    <a:pt x="929" y="310"/>
                    <a:pt x="1036" y="310"/>
                  </a:cubicBezTo>
                  <a:close/>
                  <a:moveTo>
                    <a:pt x="1012" y="0"/>
                  </a:moveTo>
                  <a:cubicBezTo>
                    <a:pt x="738" y="0"/>
                    <a:pt x="512" y="227"/>
                    <a:pt x="512" y="512"/>
                  </a:cubicBezTo>
                  <a:lnTo>
                    <a:pt x="512" y="6823"/>
                  </a:lnTo>
                  <a:lnTo>
                    <a:pt x="334" y="6823"/>
                  </a:lnTo>
                  <a:cubicBezTo>
                    <a:pt x="155" y="6823"/>
                    <a:pt x="0" y="6966"/>
                    <a:pt x="0" y="7144"/>
                  </a:cubicBezTo>
                  <a:lnTo>
                    <a:pt x="0" y="7490"/>
                  </a:lnTo>
                  <a:cubicBezTo>
                    <a:pt x="0" y="7775"/>
                    <a:pt x="226" y="8001"/>
                    <a:pt x="512" y="8001"/>
                  </a:cubicBezTo>
                  <a:lnTo>
                    <a:pt x="10394" y="8001"/>
                  </a:lnTo>
                  <a:cubicBezTo>
                    <a:pt x="10680" y="8001"/>
                    <a:pt x="10894" y="7775"/>
                    <a:pt x="10894" y="7490"/>
                  </a:cubicBezTo>
                  <a:lnTo>
                    <a:pt x="10894" y="7144"/>
                  </a:lnTo>
                  <a:cubicBezTo>
                    <a:pt x="10883" y="6966"/>
                    <a:pt x="10728" y="6823"/>
                    <a:pt x="10561" y="6823"/>
                  </a:cubicBezTo>
                  <a:lnTo>
                    <a:pt x="10383" y="6823"/>
                  </a:lnTo>
                  <a:lnTo>
                    <a:pt x="10383" y="512"/>
                  </a:lnTo>
                  <a:cubicBezTo>
                    <a:pt x="10383" y="227"/>
                    <a:pt x="10156" y="0"/>
                    <a:pt x="98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00" name="Google Shape;400;p41"/>
          <p:cNvCxnSpPr>
            <a:endCxn id="391" idx="3"/>
          </p:cNvCxnSpPr>
          <p:nvPr/>
        </p:nvCxnSpPr>
        <p:spPr>
          <a:xfrm rot="10800000">
            <a:off x="6646559" y="1000400"/>
            <a:ext cx="2476200" cy="3600"/>
          </a:xfrm>
          <a:prstGeom prst="bentConnector3">
            <a:avLst>
              <a:gd name="adj1" fmla="val 50000"/>
            </a:avLst>
          </a:prstGeom>
          <a:noFill/>
          <a:ln w="9525" cap="flat" cmpd="sng">
            <a:solidFill>
              <a:srgbClr val="5C3DA4"/>
            </a:solidFill>
            <a:prstDash val="dash"/>
            <a:round/>
            <a:headEnd type="none" w="med" len="med"/>
            <a:tailEnd type="diamond" w="med" len="med"/>
          </a:ln>
        </p:spPr>
      </p:cxnSp>
      <p:cxnSp>
        <p:nvCxnSpPr>
          <p:cNvPr id="401" name="Google Shape;401;p41"/>
          <p:cNvCxnSpPr>
            <a:stCxn id="392" idx="3"/>
          </p:cNvCxnSpPr>
          <p:nvPr/>
        </p:nvCxnSpPr>
        <p:spPr>
          <a:xfrm>
            <a:off x="4944476" y="4081734"/>
            <a:ext cx="4199700" cy="0"/>
          </a:xfrm>
          <a:prstGeom prst="straightConnector1">
            <a:avLst/>
          </a:prstGeom>
          <a:noFill/>
          <a:ln w="9525" cap="flat" cmpd="sng">
            <a:solidFill>
              <a:srgbClr val="5C3DA4"/>
            </a:solidFill>
            <a:prstDash val="dash"/>
            <a:round/>
            <a:headEnd type="diamond" w="med" len="med"/>
            <a:tailEnd type="none" w="med" len="med"/>
          </a:ln>
        </p:spPr>
      </p:cxnSp>
      <p:grpSp>
        <p:nvGrpSpPr>
          <p:cNvPr id="402" name="Google Shape;402;p41"/>
          <p:cNvGrpSpPr/>
          <p:nvPr/>
        </p:nvGrpSpPr>
        <p:grpSpPr>
          <a:xfrm flipH="1">
            <a:off x="1449049" y="786193"/>
            <a:ext cx="397281" cy="428418"/>
            <a:chOff x="1271525" y="4920325"/>
            <a:chExt cx="655039" cy="706378"/>
          </a:xfrm>
        </p:grpSpPr>
        <p:sp>
          <p:nvSpPr>
            <p:cNvPr id="403" name="Google Shape;403;p41"/>
            <p:cNvSpPr/>
            <p:nvPr/>
          </p:nvSpPr>
          <p:spPr>
            <a:xfrm>
              <a:off x="1513164" y="4920325"/>
              <a:ext cx="413400" cy="4134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1"/>
            <p:cNvSpPr/>
            <p:nvPr/>
          </p:nvSpPr>
          <p:spPr>
            <a:xfrm>
              <a:off x="1271525" y="5375603"/>
              <a:ext cx="251100" cy="2511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Rectangle 16"/>
          <p:cNvSpPr/>
          <p:nvPr/>
        </p:nvSpPr>
        <p:spPr>
          <a:xfrm>
            <a:off x="8859948" y="4835723"/>
            <a:ext cx="284052" cy="307777"/>
          </a:xfrm>
          <a:prstGeom prst="rect">
            <a:avLst/>
          </a:prstGeom>
        </p:spPr>
        <p:txBody>
          <a:bodyPr wrap="none">
            <a:spAutoFit/>
          </a:bodyPr>
          <a:lstStyle/>
          <a:p>
            <a:r>
              <a:rPr lang="en" b="1" smtClean="0"/>
              <a:t>3</a:t>
            </a:r>
            <a:endParaRPr lang="en-US" b="1"/>
          </a:p>
        </p:txBody>
      </p:sp>
    </p:spTree>
    <p:extLst>
      <p:ext uri="{BB962C8B-B14F-4D97-AF65-F5344CB8AC3E}">
        <p14:creationId xmlns:p14="http://schemas.microsoft.com/office/powerpoint/2010/main" val="11612131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0" name="Google Shape;210;p31"/>
          <p:cNvSpPr/>
          <p:nvPr/>
        </p:nvSpPr>
        <p:spPr>
          <a:xfrm>
            <a:off x="3547552" y="1231535"/>
            <a:ext cx="1660535" cy="2949467"/>
          </a:xfrm>
          <a:custGeom>
            <a:avLst/>
            <a:gdLst/>
            <a:ahLst/>
            <a:cxnLst/>
            <a:rect l="l" t="t" r="r" b="b"/>
            <a:pathLst>
              <a:path w="62068" h="110246" extrusionOk="0">
                <a:moveTo>
                  <a:pt x="53430" y="1"/>
                </a:moveTo>
                <a:cubicBezTo>
                  <a:pt x="53412" y="1"/>
                  <a:pt x="53393" y="1"/>
                  <a:pt x="53375" y="1"/>
                </a:cubicBezTo>
                <a:lnTo>
                  <a:pt x="8693" y="62"/>
                </a:lnTo>
                <a:cubicBezTo>
                  <a:pt x="3921" y="62"/>
                  <a:pt x="0" y="3983"/>
                  <a:pt x="0" y="8755"/>
                </a:cubicBezTo>
                <a:lnTo>
                  <a:pt x="152" y="101735"/>
                </a:lnTo>
                <a:cubicBezTo>
                  <a:pt x="152" y="106416"/>
                  <a:pt x="4043" y="110246"/>
                  <a:pt x="8784" y="110246"/>
                </a:cubicBezTo>
                <a:lnTo>
                  <a:pt x="52949" y="110185"/>
                </a:lnTo>
                <a:cubicBezTo>
                  <a:pt x="57691" y="110185"/>
                  <a:pt x="61582" y="106324"/>
                  <a:pt x="61612" y="101644"/>
                </a:cubicBezTo>
                <a:lnTo>
                  <a:pt x="62038" y="8663"/>
                </a:lnTo>
                <a:cubicBezTo>
                  <a:pt x="62068" y="3910"/>
                  <a:pt x="58177" y="1"/>
                  <a:pt x="53430" y="1"/>
                </a:cubicBez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1"/>
          <p:cNvSpPr/>
          <p:nvPr/>
        </p:nvSpPr>
        <p:spPr>
          <a:xfrm>
            <a:off x="3547552" y="1231535"/>
            <a:ext cx="1660535" cy="2949467"/>
          </a:xfrm>
          <a:custGeom>
            <a:avLst/>
            <a:gdLst/>
            <a:ahLst/>
            <a:cxnLst/>
            <a:rect l="l" t="t" r="r" b="b"/>
            <a:pathLst>
              <a:path w="62068" h="110246" extrusionOk="0">
                <a:moveTo>
                  <a:pt x="53430" y="1"/>
                </a:moveTo>
                <a:cubicBezTo>
                  <a:pt x="53412" y="1"/>
                  <a:pt x="53393" y="1"/>
                  <a:pt x="53375" y="1"/>
                </a:cubicBezTo>
                <a:lnTo>
                  <a:pt x="8693" y="62"/>
                </a:lnTo>
                <a:cubicBezTo>
                  <a:pt x="3921" y="62"/>
                  <a:pt x="0" y="3983"/>
                  <a:pt x="0" y="8755"/>
                </a:cubicBezTo>
                <a:lnTo>
                  <a:pt x="152" y="101735"/>
                </a:lnTo>
                <a:cubicBezTo>
                  <a:pt x="152" y="106416"/>
                  <a:pt x="4043" y="110246"/>
                  <a:pt x="8784" y="110246"/>
                </a:cubicBezTo>
                <a:lnTo>
                  <a:pt x="52949" y="110185"/>
                </a:lnTo>
                <a:cubicBezTo>
                  <a:pt x="57691" y="110185"/>
                  <a:pt x="61582" y="106324"/>
                  <a:pt x="61612" y="101644"/>
                </a:cubicBezTo>
                <a:lnTo>
                  <a:pt x="62038" y="8663"/>
                </a:lnTo>
                <a:cubicBezTo>
                  <a:pt x="62068" y="3910"/>
                  <a:pt x="58177" y="1"/>
                  <a:pt x="53430" y="1"/>
                </a:cubicBezTo>
                <a:close/>
              </a:path>
            </a:pathLst>
          </a:custGeom>
          <a:gradFill>
            <a:gsLst>
              <a:gs pos="0">
                <a:srgbClr val="FFFFFF"/>
              </a:gs>
              <a:gs pos="100000">
                <a:srgbClr val="ECECEC"/>
              </a:gs>
            </a:gsLst>
            <a:lin ang="2698631" scaled="0"/>
          </a:gradFill>
          <a:ln>
            <a:noFill/>
          </a:ln>
          <a:effectLst>
            <a:outerShdw blurRad="85725" dist="95250" dir="2820000" algn="bl" rotWithShape="0">
              <a:srgbClr val="CCCCCC">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p:nvPr/>
        </p:nvSpPr>
        <p:spPr>
          <a:xfrm>
            <a:off x="3547552" y="1230733"/>
            <a:ext cx="1660562" cy="2950269"/>
          </a:xfrm>
          <a:custGeom>
            <a:avLst/>
            <a:gdLst/>
            <a:ahLst/>
            <a:cxnLst/>
            <a:rect l="l" t="t" r="r" b="b"/>
            <a:pathLst>
              <a:path w="62069" h="110276" fill="none" extrusionOk="0">
                <a:moveTo>
                  <a:pt x="52949" y="110215"/>
                </a:moveTo>
                <a:lnTo>
                  <a:pt x="8784" y="110276"/>
                </a:lnTo>
                <a:cubicBezTo>
                  <a:pt x="4043" y="110276"/>
                  <a:pt x="152" y="106446"/>
                  <a:pt x="152" y="101765"/>
                </a:cubicBezTo>
                <a:lnTo>
                  <a:pt x="0" y="8785"/>
                </a:lnTo>
                <a:cubicBezTo>
                  <a:pt x="0" y="4013"/>
                  <a:pt x="3921" y="92"/>
                  <a:pt x="8693" y="92"/>
                </a:cubicBezTo>
                <a:lnTo>
                  <a:pt x="53375" y="31"/>
                </a:lnTo>
                <a:cubicBezTo>
                  <a:pt x="58147" y="0"/>
                  <a:pt x="62068" y="3921"/>
                  <a:pt x="62038" y="8693"/>
                </a:cubicBezTo>
                <a:lnTo>
                  <a:pt x="61612" y="101674"/>
                </a:lnTo>
                <a:cubicBezTo>
                  <a:pt x="61582" y="106354"/>
                  <a:pt x="57691" y="110215"/>
                  <a:pt x="52949" y="110215"/>
                </a:cubicBezTo>
                <a:close/>
              </a:path>
            </a:pathLst>
          </a:custGeom>
          <a:noFill/>
          <a:ln w="2275" cap="flat" cmpd="sng">
            <a:solidFill>
              <a:srgbClr val="FFFFFF"/>
            </a:solidFill>
            <a:prstDash val="solid"/>
            <a:miter lim="30395"/>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1"/>
          <p:cNvSpPr/>
          <p:nvPr/>
        </p:nvSpPr>
        <p:spPr>
          <a:xfrm>
            <a:off x="3622356" y="1302299"/>
            <a:ext cx="1510929" cy="2797374"/>
          </a:xfrm>
          <a:custGeom>
            <a:avLst/>
            <a:gdLst/>
            <a:ahLst/>
            <a:cxnLst/>
            <a:rect l="l" t="t" r="r" b="b"/>
            <a:pathLst>
              <a:path w="56476" h="104561" fill="none" extrusionOk="0">
                <a:moveTo>
                  <a:pt x="48178" y="104500"/>
                </a:moveTo>
                <a:lnTo>
                  <a:pt x="7964" y="104561"/>
                </a:lnTo>
                <a:cubicBezTo>
                  <a:pt x="3678" y="104561"/>
                  <a:pt x="122" y="101065"/>
                  <a:pt x="122" y="96810"/>
                </a:cubicBezTo>
                <a:lnTo>
                  <a:pt x="0" y="7994"/>
                </a:lnTo>
                <a:cubicBezTo>
                  <a:pt x="0" y="3648"/>
                  <a:pt x="3557" y="91"/>
                  <a:pt x="7903" y="61"/>
                </a:cubicBezTo>
                <a:lnTo>
                  <a:pt x="48573" y="0"/>
                </a:lnTo>
                <a:cubicBezTo>
                  <a:pt x="52919" y="0"/>
                  <a:pt x="56476" y="3556"/>
                  <a:pt x="56476" y="7933"/>
                </a:cubicBezTo>
                <a:lnTo>
                  <a:pt x="56050" y="96719"/>
                </a:lnTo>
                <a:cubicBezTo>
                  <a:pt x="56050" y="101005"/>
                  <a:pt x="52494" y="104500"/>
                  <a:pt x="48178" y="104500"/>
                </a:cubicBezTo>
                <a:close/>
              </a:path>
            </a:pathLst>
          </a:custGeom>
          <a:noFill/>
          <a:ln w="9525" cap="rnd" cmpd="sng">
            <a:solidFill>
              <a:srgbClr val="B24EB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1"/>
          <p:cNvSpPr/>
          <p:nvPr/>
        </p:nvSpPr>
        <p:spPr>
          <a:xfrm>
            <a:off x="3740260" y="1442168"/>
            <a:ext cx="179757" cy="178928"/>
          </a:xfrm>
          <a:custGeom>
            <a:avLst/>
            <a:gdLst/>
            <a:ahLst/>
            <a:cxnLst/>
            <a:rect l="l" t="t" r="r" b="b"/>
            <a:pathLst>
              <a:path w="6719" h="6688" extrusionOk="0">
                <a:moveTo>
                  <a:pt x="1034" y="0"/>
                </a:moveTo>
                <a:cubicBezTo>
                  <a:pt x="457" y="0"/>
                  <a:pt x="1" y="456"/>
                  <a:pt x="1" y="1034"/>
                </a:cubicBezTo>
                <a:lnTo>
                  <a:pt x="1" y="5684"/>
                </a:lnTo>
                <a:cubicBezTo>
                  <a:pt x="1" y="6231"/>
                  <a:pt x="457" y="6687"/>
                  <a:pt x="1034" y="6687"/>
                </a:cubicBezTo>
                <a:lnTo>
                  <a:pt x="5685" y="6687"/>
                </a:lnTo>
                <a:cubicBezTo>
                  <a:pt x="6262" y="6687"/>
                  <a:pt x="6718" y="6231"/>
                  <a:pt x="6718" y="5684"/>
                </a:cubicBezTo>
                <a:lnTo>
                  <a:pt x="6718" y="1034"/>
                </a:lnTo>
                <a:cubicBezTo>
                  <a:pt x="6718" y="456"/>
                  <a:pt x="6262" y="0"/>
                  <a:pt x="5685" y="0"/>
                </a:cubicBezTo>
                <a:close/>
              </a:path>
            </a:pathLst>
          </a:cu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1"/>
          <p:cNvSpPr/>
          <p:nvPr/>
        </p:nvSpPr>
        <p:spPr>
          <a:xfrm>
            <a:off x="3740260" y="1442168"/>
            <a:ext cx="179757" cy="178928"/>
          </a:xfrm>
          <a:custGeom>
            <a:avLst/>
            <a:gdLst/>
            <a:ahLst/>
            <a:cxnLst/>
            <a:rect l="l" t="t" r="r" b="b"/>
            <a:pathLst>
              <a:path w="6719" h="6688" extrusionOk="0">
                <a:moveTo>
                  <a:pt x="1034" y="0"/>
                </a:moveTo>
                <a:cubicBezTo>
                  <a:pt x="457" y="0"/>
                  <a:pt x="1" y="456"/>
                  <a:pt x="1" y="1034"/>
                </a:cubicBezTo>
                <a:lnTo>
                  <a:pt x="1" y="5684"/>
                </a:lnTo>
                <a:cubicBezTo>
                  <a:pt x="1" y="6231"/>
                  <a:pt x="457" y="6687"/>
                  <a:pt x="1034" y="6687"/>
                </a:cubicBezTo>
                <a:lnTo>
                  <a:pt x="5685" y="6687"/>
                </a:lnTo>
                <a:cubicBezTo>
                  <a:pt x="6262" y="6687"/>
                  <a:pt x="6718" y="6231"/>
                  <a:pt x="6718" y="5684"/>
                </a:cubicBezTo>
                <a:lnTo>
                  <a:pt x="6718" y="1034"/>
                </a:lnTo>
                <a:cubicBezTo>
                  <a:pt x="6718" y="456"/>
                  <a:pt x="6262" y="0"/>
                  <a:pt x="5685" y="0"/>
                </a:cubicBezTo>
                <a:close/>
              </a:path>
            </a:pathLst>
          </a:cu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1"/>
          <p:cNvSpPr/>
          <p:nvPr/>
        </p:nvSpPr>
        <p:spPr>
          <a:xfrm>
            <a:off x="3786624" y="1497468"/>
            <a:ext cx="88661" cy="82962"/>
          </a:xfrm>
          <a:custGeom>
            <a:avLst/>
            <a:gdLst/>
            <a:ahLst/>
            <a:cxnLst/>
            <a:rect l="l" t="t" r="r" b="b"/>
            <a:pathLst>
              <a:path w="3314" h="3101" fill="none" extrusionOk="0">
                <a:moveTo>
                  <a:pt x="2371" y="0"/>
                </a:moveTo>
                <a:cubicBezTo>
                  <a:pt x="2918" y="274"/>
                  <a:pt x="3314" y="882"/>
                  <a:pt x="3253" y="1550"/>
                </a:cubicBezTo>
                <a:cubicBezTo>
                  <a:pt x="3222" y="2432"/>
                  <a:pt x="2462" y="3100"/>
                  <a:pt x="1581" y="3040"/>
                </a:cubicBezTo>
                <a:cubicBezTo>
                  <a:pt x="699" y="3009"/>
                  <a:pt x="0" y="2249"/>
                  <a:pt x="61" y="1368"/>
                </a:cubicBezTo>
                <a:cubicBezTo>
                  <a:pt x="92" y="790"/>
                  <a:pt x="426" y="274"/>
                  <a:pt x="912" y="3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1"/>
          <p:cNvSpPr/>
          <p:nvPr/>
        </p:nvSpPr>
        <p:spPr>
          <a:xfrm>
            <a:off x="3830527" y="1471436"/>
            <a:ext cx="27" cy="53695"/>
          </a:xfrm>
          <a:custGeom>
            <a:avLst/>
            <a:gdLst/>
            <a:ahLst/>
            <a:cxnLst/>
            <a:rect l="l" t="t" r="r" b="b"/>
            <a:pathLst>
              <a:path w="1" h="2007" fill="none" extrusionOk="0">
                <a:moveTo>
                  <a:pt x="1" y="2007"/>
                </a:moveTo>
                <a:lnTo>
                  <a:pt x="1"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1"/>
          <p:cNvSpPr/>
          <p:nvPr/>
        </p:nvSpPr>
        <p:spPr>
          <a:xfrm>
            <a:off x="6467708" y="767038"/>
            <a:ext cx="2297150" cy="1159727"/>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1"/>
          <p:cNvSpPr/>
          <p:nvPr/>
        </p:nvSpPr>
        <p:spPr>
          <a:xfrm>
            <a:off x="4616542" y="2048747"/>
            <a:ext cx="192777" cy="192778"/>
          </a:xfrm>
          <a:prstGeom prst="roundRect">
            <a:avLst>
              <a:gd name="adj" fmla="val 16667"/>
            </a:avLst>
          </a:prstGeom>
          <a:solidFill>
            <a:srgbClr val="B24EBE"/>
          </a:soli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0" name="Google Shape;230;p31"/>
          <p:cNvCxnSpPr>
            <a:stCxn id="220" idx="2"/>
            <a:endCxn id="229" idx="3"/>
          </p:cNvCxnSpPr>
          <p:nvPr/>
        </p:nvCxnSpPr>
        <p:spPr>
          <a:xfrm rot="5400000">
            <a:off x="6103616" y="632468"/>
            <a:ext cx="218371" cy="2806964"/>
          </a:xfrm>
          <a:prstGeom prst="bentConnector2">
            <a:avLst/>
          </a:prstGeom>
          <a:noFill/>
          <a:ln w="9525" cap="flat" cmpd="sng">
            <a:solidFill>
              <a:srgbClr val="5C3DA4"/>
            </a:solidFill>
            <a:prstDash val="dash"/>
            <a:round/>
            <a:headEnd type="diamond" w="med" len="med"/>
            <a:tailEnd type="diamond" w="med" len="med"/>
          </a:ln>
        </p:spPr>
      </p:cxnSp>
      <p:grpSp>
        <p:nvGrpSpPr>
          <p:cNvPr id="231" name="Google Shape;231;p31"/>
          <p:cNvGrpSpPr/>
          <p:nvPr/>
        </p:nvGrpSpPr>
        <p:grpSpPr>
          <a:xfrm>
            <a:off x="3684010" y="3520286"/>
            <a:ext cx="57466" cy="156089"/>
            <a:chOff x="3019408" y="3475622"/>
            <a:chExt cx="41730" cy="113347"/>
          </a:xfrm>
        </p:grpSpPr>
        <p:sp>
          <p:nvSpPr>
            <p:cNvPr id="232" name="Google Shape;232;p31"/>
            <p:cNvSpPr/>
            <p:nvPr/>
          </p:nvSpPr>
          <p:spPr>
            <a:xfrm>
              <a:off x="3020554" y="3570348"/>
              <a:ext cx="19353" cy="18621"/>
            </a:xfrm>
            <a:custGeom>
              <a:avLst/>
              <a:gdLst/>
              <a:ahLst/>
              <a:cxnLst/>
              <a:rect l="l" t="t" r="r" b="b"/>
              <a:pathLst>
                <a:path w="608" h="585" extrusionOk="0">
                  <a:moveTo>
                    <a:pt x="155" y="1"/>
                  </a:moveTo>
                  <a:cubicBezTo>
                    <a:pt x="123" y="1"/>
                    <a:pt x="90" y="16"/>
                    <a:pt x="60" y="46"/>
                  </a:cubicBezTo>
                  <a:cubicBezTo>
                    <a:pt x="1" y="105"/>
                    <a:pt x="1" y="176"/>
                    <a:pt x="60" y="236"/>
                  </a:cubicBezTo>
                  <a:lnTo>
                    <a:pt x="370" y="546"/>
                  </a:lnTo>
                  <a:cubicBezTo>
                    <a:pt x="397" y="572"/>
                    <a:pt x="431" y="585"/>
                    <a:pt x="463" y="585"/>
                  </a:cubicBezTo>
                  <a:cubicBezTo>
                    <a:pt x="503" y="585"/>
                    <a:pt x="541" y="566"/>
                    <a:pt x="560" y="534"/>
                  </a:cubicBezTo>
                  <a:cubicBezTo>
                    <a:pt x="608" y="498"/>
                    <a:pt x="608" y="403"/>
                    <a:pt x="560" y="355"/>
                  </a:cubicBezTo>
                  <a:lnTo>
                    <a:pt x="251" y="46"/>
                  </a:lnTo>
                  <a:cubicBezTo>
                    <a:pt x="221" y="16"/>
                    <a:pt x="188" y="1"/>
                    <a:pt x="1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1"/>
            <p:cNvSpPr/>
            <p:nvPr/>
          </p:nvSpPr>
          <p:spPr>
            <a:xfrm>
              <a:off x="3019408" y="3475622"/>
              <a:ext cx="20499" cy="18875"/>
            </a:xfrm>
            <a:custGeom>
              <a:avLst/>
              <a:gdLst/>
              <a:ahLst/>
              <a:cxnLst/>
              <a:rect l="l" t="t" r="r" b="b"/>
              <a:pathLst>
                <a:path w="644" h="593" extrusionOk="0">
                  <a:moveTo>
                    <a:pt x="501" y="0"/>
                  </a:moveTo>
                  <a:cubicBezTo>
                    <a:pt x="468" y="0"/>
                    <a:pt x="436" y="15"/>
                    <a:pt x="406" y="45"/>
                  </a:cubicBezTo>
                  <a:lnTo>
                    <a:pt x="96" y="355"/>
                  </a:lnTo>
                  <a:cubicBezTo>
                    <a:pt x="1" y="450"/>
                    <a:pt x="61" y="593"/>
                    <a:pt x="180" y="593"/>
                  </a:cubicBezTo>
                  <a:cubicBezTo>
                    <a:pt x="215" y="593"/>
                    <a:pt x="263" y="581"/>
                    <a:pt x="275" y="557"/>
                  </a:cubicBezTo>
                  <a:lnTo>
                    <a:pt x="584" y="235"/>
                  </a:lnTo>
                  <a:cubicBezTo>
                    <a:pt x="644" y="200"/>
                    <a:pt x="644" y="104"/>
                    <a:pt x="596" y="45"/>
                  </a:cubicBezTo>
                  <a:cubicBezTo>
                    <a:pt x="567" y="15"/>
                    <a:pt x="534" y="0"/>
                    <a:pt x="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1"/>
            <p:cNvSpPr/>
            <p:nvPr/>
          </p:nvSpPr>
          <p:spPr>
            <a:xfrm>
              <a:off x="3039143" y="3528205"/>
              <a:ext cx="21995" cy="8753"/>
            </a:xfrm>
            <a:custGeom>
              <a:avLst/>
              <a:gdLst/>
              <a:ahLst/>
              <a:cxnLst/>
              <a:rect l="l" t="t" r="r" b="b"/>
              <a:pathLst>
                <a:path w="691" h="275" extrusionOk="0">
                  <a:moveTo>
                    <a:pt x="131" y="0"/>
                  </a:moveTo>
                  <a:cubicBezTo>
                    <a:pt x="60" y="0"/>
                    <a:pt x="0" y="60"/>
                    <a:pt x="0" y="131"/>
                  </a:cubicBezTo>
                  <a:cubicBezTo>
                    <a:pt x="0" y="215"/>
                    <a:pt x="60" y="274"/>
                    <a:pt x="131" y="274"/>
                  </a:cubicBezTo>
                  <a:lnTo>
                    <a:pt x="560" y="274"/>
                  </a:lnTo>
                  <a:cubicBezTo>
                    <a:pt x="631" y="274"/>
                    <a:pt x="691" y="215"/>
                    <a:pt x="691" y="131"/>
                  </a:cubicBezTo>
                  <a:cubicBezTo>
                    <a:pt x="691" y="60"/>
                    <a:pt x="631" y="0"/>
                    <a:pt x="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229;p31"/>
          <p:cNvSpPr/>
          <p:nvPr/>
        </p:nvSpPr>
        <p:spPr>
          <a:xfrm>
            <a:off x="4616542" y="2641766"/>
            <a:ext cx="192777" cy="192778"/>
          </a:xfrm>
          <a:prstGeom prst="roundRect">
            <a:avLst>
              <a:gd name="adj" fmla="val 16667"/>
            </a:avLst>
          </a:prstGeom>
          <a:solidFill>
            <a:srgbClr val="B24EBE"/>
          </a:soli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9;p31"/>
          <p:cNvSpPr/>
          <p:nvPr/>
        </p:nvSpPr>
        <p:spPr>
          <a:xfrm>
            <a:off x="4616542" y="3196526"/>
            <a:ext cx="192777" cy="192778"/>
          </a:xfrm>
          <a:prstGeom prst="roundRect">
            <a:avLst>
              <a:gd name="adj" fmla="val 16667"/>
            </a:avLst>
          </a:prstGeom>
          <a:solidFill>
            <a:srgbClr val="B24EBE"/>
          </a:soli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9;p31"/>
          <p:cNvSpPr/>
          <p:nvPr/>
        </p:nvSpPr>
        <p:spPr>
          <a:xfrm>
            <a:off x="3939654" y="2048747"/>
            <a:ext cx="192777" cy="192778"/>
          </a:xfrm>
          <a:prstGeom prst="roundRect">
            <a:avLst>
              <a:gd name="adj" fmla="val 16667"/>
            </a:avLst>
          </a:prstGeom>
          <a:solidFill>
            <a:srgbClr val="B24EBE"/>
          </a:soli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9;p31"/>
          <p:cNvSpPr/>
          <p:nvPr/>
        </p:nvSpPr>
        <p:spPr>
          <a:xfrm>
            <a:off x="3939654" y="2641766"/>
            <a:ext cx="192777" cy="192778"/>
          </a:xfrm>
          <a:prstGeom prst="roundRect">
            <a:avLst>
              <a:gd name="adj" fmla="val 16667"/>
            </a:avLst>
          </a:prstGeom>
          <a:solidFill>
            <a:srgbClr val="B24EBE"/>
          </a:soli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9;p31"/>
          <p:cNvSpPr/>
          <p:nvPr/>
        </p:nvSpPr>
        <p:spPr>
          <a:xfrm>
            <a:off x="3939654" y="3195085"/>
            <a:ext cx="192777" cy="192778"/>
          </a:xfrm>
          <a:prstGeom prst="roundRect">
            <a:avLst>
              <a:gd name="adj" fmla="val 16667"/>
            </a:avLst>
          </a:prstGeom>
          <a:solidFill>
            <a:srgbClr val="B24EBE"/>
          </a:soli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0;p31"/>
          <p:cNvSpPr/>
          <p:nvPr/>
        </p:nvSpPr>
        <p:spPr>
          <a:xfrm>
            <a:off x="362851" y="796774"/>
            <a:ext cx="2297150" cy="1159727"/>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 name="Google Shape;230;p31"/>
          <p:cNvCxnSpPr/>
          <p:nvPr/>
        </p:nvCxnSpPr>
        <p:spPr>
          <a:xfrm rot="16200000" flipH="1">
            <a:off x="2631223" y="851572"/>
            <a:ext cx="188635" cy="2428228"/>
          </a:xfrm>
          <a:prstGeom prst="bentConnector2">
            <a:avLst/>
          </a:prstGeom>
          <a:noFill/>
          <a:ln w="9525" cap="flat" cmpd="sng">
            <a:solidFill>
              <a:srgbClr val="5C3DA4"/>
            </a:solidFill>
            <a:prstDash val="dash"/>
            <a:round/>
            <a:headEnd type="diamond" w="med" len="med"/>
            <a:tailEnd type="diamond" w="med" len="med"/>
          </a:ln>
        </p:spPr>
      </p:cxnSp>
      <p:sp>
        <p:nvSpPr>
          <p:cNvPr id="54" name="Google Shape;220;p31"/>
          <p:cNvSpPr/>
          <p:nvPr/>
        </p:nvSpPr>
        <p:spPr>
          <a:xfrm rot="10800000">
            <a:off x="362851" y="3475204"/>
            <a:ext cx="2297150" cy="1159727"/>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 name="Google Shape;230;p31"/>
          <p:cNvCxnSpPr>
            <a:stCxn id="54" idx="2"/>
            <a:endCxn id="49" idx="1"/>
          </p:cNvCxnSpPr>
          <p:nvPr/>
        </p:nvCxnSpPr>
        <p:spPr>
          <a:xfrm rot="5400000" flipH="1" flipV="1">
            <a:off x="2633675" y="2169225"/>
            <a:ext cx="183730" cy="2428228"/>
          </a:xfrm>
          <a:prstGeom prst="bentConnector2">
            <a:avLst/>
          </a:prstGeom>
          <a:noFill/>
          <a:ln w="9525" cap="flat" cmpd="sng">
            <a:solidFill>
              <a:srgbClr val="5C3DA4"/>
            </a:solidFill>
            <a:prstDash val="dash"/>
            <a:round/>
            <a:headEnd type="diamond" w="med" len="med"/>
            <a:tailEnd type="diamond" w="med" len="med"/>
          </a:ln>
        </p:spPr>
      </p:cxnSp>
      <p:sp>
        <p:nvSpPr>
          <p:cNvPr id="59" name="Google Shape;220;p31"/>
          <p:cNvSpPr/>
          <p:nvPr/>
        </p:nvSpPr>
        <p:spPr>
          <a:xfrm rot="10800000">
            <a:off x="6467709" y="3485652"/>
            <a:ext cx="2297150" cy="1159727"/>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230;p31"/>
          <p:cNvCxnSpPr>
            <a:stCxn id="59" idx="2"/>
            <a:endCxn id="46" idx="3"/>
          </p:cNvCxnSpPr>
          <p:nvPr/>
        </p:nvCxnSpPr>
        <p:spPr>
          <a:xfrm rot="16200000" flipV="1">
            <a:off x="6116434" y="1985801"/>
            <a:ext cx="192737" cy="2806965"/>
          </a:xfrm>
          <a:prstGeom prst="bentConnector2">
            <a:avLst/>
          </a:prstGeom>
          <a:noFill/>
          <a:ln w="9525" cap="flat" cmpd="sng">
            <a:solidFill>
              <a:srgbClr val="5C3DA4"/>
            </a:solidFill>
            <a:prstDash val="dash"/>
            <a:round/>
            <a:headEnd type="diamond" w="med" len="med"/>
            <a:tailEnd type="diamond" w="med" len="med"/>
          </a:ln>
        </p:spPr>
      </p:cxnSp>
      <p:sp>
        <p:nvSpPr>
          <p:cNvPr id="62" name="Google Shape;571;p48"/>
          <p:cNvSpPr/>
          <p:nvPr/>
        </p:nvSpPr>
        <p:spPr>
          <a:xfrm>
            <a:off x="7327470" y="2449705"/>
            <a:ext cx="576900" cy="5769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574;p48"/>
          <p:cNvGrpSpPr/>
          <p:nvPr/>
        </p:nvGrpSpPr>
        <p:grpSpPr>
          <a:xfrm>
            <a:off x="7389380" y="2523055"/>
            <a:ext cx="454069" cy="340536"/>
            <a:chOff x="1817317" y="2480330"/>
            <a:chExt cx="350958" cy="263043"/>
          </a:xfrm>
        </p:grpSpPr>
        <p:sp>
          <p:nvSpPr>
            <p:cNvPr id="64" name="Google Shape;575;p48"/>
            <p:cNvSpPr/>
            <p:nvPr/>
          </p:nvSpPr>
          <p:spPr>
            <a:xfrm>
              <a:off x="1817317" y="2480330"/>
              <a:ext cx="350958" cy="191426"/>
            </a:xfrm>
            <a:custGeom>
              <a:avLst/>
              <a:gdLst/>
              <a:ahLst/>
              <a:cxnLst/>
              <a:rect l="l" t="t" r="r" b="b"/>
              <a:pathLst>
                <a:path w="11026" h="6014" extrusionOk="0">
                  <a:moveTo>
                    <a:pt x="4477" y="1"/>
                  </a:moveTo>
                  <a:cubicBezTo>
                    <a:pt x="3918" y="1"/>
                    <a:pt x="3382" y="179"/>
                    <a:pt x="2917" y="524"/>
                  </a:cubicBezTo>
                  <a:cubicBezTo>
                    <a:pt x="2513" y="834"/>
                    <a:pt x="2203" y="1251"/>
                    <a:pt x="2036" y="1727"/>
                  </a:cubicBezTo>
                  <a:cubicBezTo>
                    <a:pt x="905" y="1787"/>
                    <a:pt x="0" y="2727"/>
                    <a:pt x="0" y="3870"/>
                  </a:cubicBezTo>
                  <a:cubicBezTo>
                    <a:pt x="0" y="5061"/>
                    <a:pt x="965" y="6013"/>
                    <a:pt x="2143" y="6013"/>
                  </a:cubicBezTo>
                  <a:lnTo>
                    <a:pt x="2917" y="6013"/>
                  </a:lnTo>
                  <a:cubicBezTo>
                    <a:pt x="3001" y="6013"/>
                    <a:pt x="3084" y="5942"/>
                    <a:pt x="3084" y="5847"/>
                  </a:cubicBezTo>
                  <a:cubicBezTo>
                    <a:pt x="3084" y="5763"/>
                    <a:pt x="3001" y="5692"/>
                    <a:pt x="2917" y="5692"/>
                  </a:cubicBezTo>
                  <a:lnTo>
                    <a:pt x="2143" y="5692"/>
                  </a:lnTo>
                  <a:cubicBezTo>
                    <a:pt x="1131" y="5692"/>
                    <a:pt x="310" y="4870"/>
                    <a:pt x="310" y="3858"/>
                  </a:cubicBezTo>
                  <a:cubicBezTo>
                    <a:pt x="310" y="2846"/>
                    <a:pt x="1131" y="2025"/>
                    <a:pt x="2132" y="2025"/>
                  </a:cubicBezTo>
                  <a:lnTo>
                    <a:pt x="2143" y="2025"/>
                  </a:lnTo>
                  <a:cubicBezTo>
                    <a:pt x="2215" y="2025"/>
                    <a:pt x="2274" y="1977"/>
                    <a:pt x="2286" y="1906"/>
                  </a:cubicBezTo>
                  <a:cubicBezTo>
                    <a:pt x="2429" y="1441"/>
                    <a:pt x="2703" y="1036"/>
                    <a:pt x="3096" y="739"/>
                  </a:cubicBezTo>
                  <a:cubicBezTo>
                    <a:pt x="3477" y="441"/>
                    <a:pt x="3953" y="286"/>
                    <a:pt x="4453" y="286"/>
                  </a:cubicBezTo>
                  <a:cubicBezTo>
                    <a:pt x="5239" y="286"/>
                    <a:pt x="5953" y="679"/>
                    <a:pt x="6370" y="1334"/>
                  </a:cubicBezTo>
                  <a:cubicBezTo>
                    <a:pt x="6412" y="1386"/>
                    <a:pt x="6471" y="1420"/>
                    <a:pt x="6533" y="1420"/>
                  </a:cubicBezTo>
                  <a:cubicBezTo>
                    <a:pt x="6542" y="1420"/>
                    <a:pt x="6551" y="1419"/>
                    <a:pt x="6561" y="1417"/>
                  </a:cubicBezTo>
                  <a:cubicBezTo>
                    <a:pt x="6751" y="1358"/>
                    <a:pt x="6954" y="1322"/>
                    <a:pt x="7144" y="1322"/>
                  </a:cubicBezTo>
                  <a:cubicBezTo>
                    <a:pt x="7942" y="1322"/>
                    <a:pt x="8644" y="1846"/>
                    <a:pt x="8882" y="2608"/>
                  </a:cubicBezTo>
                  <a:cubicBezTo>
                    <a:pt x="8918" y="2679"/>
                    <a:pt x="8978" y="2727"/>
                    <a:pt x="9061" y="2727"/>
                  </a:cubicBezTo>
                  <a:cubicBezTo>
                    <a:pt x="9121" y="2727"/>
                    <a:pt x="9168" y="2703"/>
                    <a:pt x="9228" y="2703"/>
                  </a:cubicBezTo>
                  <a:cubicBezTo>
                    <a:pt x="10049" y="2703"/>
                    <a:pt x="10704" y="3382"/>
                    <a:pt x="10704" y="4180"/>
                  </a:cubicBezTo>
                  <a:cubicBezTo>
                    <a:pt x="10704" y="4989"/>
                    <a:pt x="10025" y="5656"/>
                    <a:pt x="9228" y="5656"/>
                  </a:cubicBezTo>
                  <a:lnTo>
                    <a:pt x="8109" y="5656"/>
                  </a:lnTo>
                  <a:cubicBezTo>
                    <a:pt x="8025" y="5656"/>
                    <a:pt x="7942" y="5727"/>
                    <a:pt x="7942" y="5823"/>
                  </a:cubicBezTo>
                  <a:cubicBezTo>
                    <a:pt x="7942" y="5906"/>
                    <a:pt x="8025" y="5978"/>
                    <a:pt x="8109" y="5978"/>
                  </a:cubicBezTo>
                  <a:lnTo>
                    <a:pt x="9228" y="5978"/>
                  </a:lnTo>
                  <a:cubicBezTo>
                    <a:pt x="10228" y="5978"/>
                    <a:pt x="11026" y="5180"/>
                    <a:pt x="11026" y="4180"/>
                  </a:cubicBezTo>
                  <a:cubicBezTo>
                    <a:pt x="11026" y="3180"/>
                    <a:pt x="10204" y="2429"/>
                    <a:pt x="9228" y="2429"/>
                  </a:cubicBezTo>
                  <a:lnTo>
                    <a:pt x="9168" y="2429"/>
                  </a:lnTo>
                  <a:cubicBezTo>
                    <a:pt x="9013" y="2060"/>
                    <a:pt x="8763" y="1715"/>
                    <a:pt x="8442" y="1477"/>
                  </a:cubicBezTo>
                  <a:cubicBezTo>
                    <a:pt x="8061" y="1191"/>
                    <a:pt x="7620" y="1048"/>
                    <a:pt x="7156" y="1048"/>
                  </a:cubicBezTo>
                  <a:cubicBezTo>
                    <a:pt x="6966" y="1048"/>
                    <a:pt x="6787" y="1072"/>
                    <a:pt x="6596" y="1120"/>
                  </a:cubicBezTo>
                  <a:cubicBezTo>
                    <a:pt x="6096" y="417"/>
                    <a:pt x="5322" y="1"/>
                    <a:pt x="4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76;p48"/>
            <p:cNvSpPr/>
            <p:nvPr/>
          </p:nvSpPr>
          <p:spPr>
            <a:xfrm>
              <a:off x="1926844" y="2568626"/>
              <a:ext cx="131140" cy="174747"/>
            </a:xfrm>
            <a:custGeom>
              <a:avLst/>
              <a:gdLst/>
              <a:ahLst/>
              <a:cxnLst/>
              <a:rect l="l" t="t" r="r" b="b"/>
              <a:pathLst>
                <a:path w="4120" h="5490" extrusionOk="0">
                  <a:moveTo>
                    <a:pt x="2417" y="322"/>
                  </a:moveTo>
                  <a:lnTo>
                    <a:pt x="2417" y="1370"/>
                  </a:lnTo>
                  <a:cubicBezTo>
                    <a:pt x="2417" y="1537"/>
                    <a:pt x="2572" y="1691"/>
                    <a:pt x="2751" y="1691"/>
                  </a:cubicBezTo>
                  <a:lnTo>
                    <a:pt x="3274" y="1691"/>
                  </a:lnTo>
                  <a:cubicBezTo>
                    <a:pt x="3358" y="1691"/>
                    <a:pt x="3429" y="1620"/>
                    <a:pt x="3429" y="1525"/>
                  </a:cubicBezTo>
                  <a:cubicBezTo>
                    <a:pt x="3429" y="1441"/>
                    <a:pt x="3358" y="1358"/>
                    <a:pt x="3274" y="1358"/>
                  </a:cubicBezTo>
                  <a:lnTo>
                    <a:pt x="2751" y="1358"/>
                  </a:lnTo>
                  <a:cubicBezTo>
                    <a:pt x="2751" y="1358"/>
                    <a:pt x="2727" y="1358"/>
                    <a:pt x="2727" y="1346"/>
                  </a:cubicBezTo>
                  <a:lnTo>
                    <a:pt x="2727" y="346"/>
                  </a:lnTo>
                  <a:lnTo>
                    <a:pt x="3751" y="1358"/>
                  </a:lnTo>
                  <a:cubicBezTo>
                    <a:pt x="3775" y="1394"/>
                    <a:pt x="3798" y="1441"/>
                    <a:pt x="3798" y="1501"/>
                  </a:cubicBezTo>
                  <a:lnTo>
                    <a:pt x="3798" y="5180"/>
                  </a:lnTo>
                  <a:lnTo>
                    <a:pt x="3810" y="5180"/>
                  </a:lnTo>
                  <a:lnTo>
                    <a:pt x="334" y="5192"/>
                  </a:lnTo>
                  <a:cubicBezTo>
                    <a:pt x="334" y="5192"/>
                    <a:pt x="322" y="5192"/>
                    <a:pt x="322" y="5180"/>
                  </a:cubicBezTo>
                  <a:lnTo>
                    <a:pt x="322" y="334"/>
                  </a:lnTo>
                  <a:cubicBezTo>
                    <a:pt x="322" y="334"/>
                    <a:pt x="322" y="322"/>
                    <a:pt x="334" y="322"/>
                  </a:cubicBezTo>
                  <a:close/>
                  <a:moveTo>
                    <a:pt x="322" y="1"/>
                  </a:moveTo>
                  <a:cubicBezTo>
                    <a:pt x="143" y="1"/>
                    <a:pt x="0" y="144"/>
                    <a:pt x="0" y="322"/>
                  </a:cubicBezTo>
                  <a:lnTo>
                    <a:pt x="0" y="5156"/>
                  </a:lnTo>
                  <a:cubicBezTo>
                    <a:pt x="0" y="5335"/>
                    <a:pt x="143" y="5489"/>
                    <a:pt x="322" y="5489"/>
                  </a:cubicBezTo>
                  <a:lnTo>
                    <a:pt x="3775" y="5489"/>
                  </a:lnTo>
                  <a:cubicBezTo>
                    <a:pt x="3953" y="5489"/>
                    <a:pt x="4108" y="5335"/>
                    <a:pt x="4108" y="5156"/>
                  </a:cubicBezTo>
                  <a:lnTo>
                    <a:pt x="4108" y="1501"/>
                  </a:lnTo>
                  <a:cubicBezTo>
                    <a:pt x="4120" y="1382"/>
                    <a:pt x="4072" y="1251"/>
                    <a:pt x="3965" y="1156"/>
                  </a:cubicBezTo>
                  <a:lnTo>
                    <a:pt x="2953" y="144"/>
                  </a:lnTo>
                  <a:cubicBezTo>
                    <a:pt x="2870" y="48"/>
                    <a:pt x="2739" y="1"/>
                    <a:pt x="25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77;p48"/>
            <p:cNvSpPr/>
            <p:nvPr/>
          </p:nvSpPr>
          <p:spPr>
            <a:xfrm>
              <a:off x="1965485" y="2639893"/>
              <a:ext cx="55002" cy="70885"/>
            </a:xfrm>
            <a:custGeom>
              <a:avLst/>
              <a:gdLst/>
              <a:ahLst/>
              <a:cxnLst/>
              <a:rect l="l" t="t" r="r" b="b"/>
              <a:pathLst>
                <a:path w="1728" h="2227" extrusionOk="0">
                  <a:moveTo>
                    <a:pt x="870" y="0"/>
                  </a:moveTo>
                  <a:cubicBezTo>
                    <a:pt x="822" y="0"/>
                    <a:pt x="775" y="36"/>
                    <a:pt x="751" y="60"/>
                  </a:cubicBezTo>
                  <a:lnTo>
                    <a:pt x="60" y="929"/>
                  </a:lnTo>
                  <a:cubicBezTo>
                    <a:pt x="1" y="1000"/>
                    <a:pt x="13" y="1107"/>
                    <a:pt x="84" y="1155"/>
                  </a:cubicBezTo>
                  <a:cubicBezTo>
                    <a:pt x="117" y="1178"/>
                    <a:pt x="151" y="1189"/>
                    <a:pt x="183" y="1189"/>
                  </a:cubicBezTo>
                  <a:cubicBezTo>
                    <a:pt x="234" y="1189"/>
                    <a:pt x="281" y="1163"/>
                    <a:pt x="310" y="1119"/>
                  </a:cubicBezTo>
                  <a:lnTo>
                    <a:pt x="715" y="619"/>
                  </a:lnTo>
                  <a:lnTo>
                    <a:pt x="715" y="2060"/>
                  </a:lnTo>
                  <a:cubicBezTo>
                    <a:pt x="715" y="2143"/>
                    <a:pt x="787" y="2227"/>
                    <a:pt x="882" y="2227"/>
                  </a:cubicBezTo>
                  <a:cubicBezTo>
                    <a:pt x="965" y="2227"/>
                    <a:pt x="1048" y="2143"/>
                    <a:pt x="1048" y="2060"/>
                  </a:cubicBezTo>
                  <a:lnTo>
                    <a:pt x="1048" y="619"/>
                  </a:lnTo>
                  <a:lnTo>
                    <a:pt x="1441" y="1119"/>
                  </a:lnTo>
                  <a:cubicBezTo>
                    <a:pt x="1477" y="1167"/>
                    <a:pt x="1513" y="1179"/>
                    <a:pt x="1560" y="1179"/>
                  </a:cubicBezTo>
                  <a:cubicBezTo>
                    <a:pt x="1596" y="1179"/>
                    <a:pt x="1644" y="1167"/>
                    <a:pt x="1668" y="1155"/>
                  </a:cubicBezTo>
                  <a:cubicBezTo>
                    <a:pt x="1715" y="1107"/>
                    <a:pt x="1727" y="1000"/>
                    <a:pt x="1668" y="929"/>
                  </a:cubicBezTo>
                  <a:lnTo>
                    <a:pt x="989" y="60"/>
                  </a:lnTo>
                  <a:cubicBezTo>
                    <a:pt x="953" y="24"/>
                    <a:pt x="906" y="0"/>
                    <a:pt x="8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78;p48"/>
            <p:cNvSpPr/>
            <p:nvPr/>
          </p:nvSpPr>
          <p:spPr>
            <a:xfrm>
              <a:off x="1965103" y="2503406"/>
              <a:ext cx="43989" cy="31162"/>
            </a:xfrm>
            <a:custGeom>
              <a:avLst/>
              <a:gdLst/>
              <a:ahLst/>
              <a:cxnLst/>
              <a:rect l="l" t="t" r="r" b="b"/>
              <a:pathLst>
                <a:path w="1382" h="979" extrusionOk="0">
                  <a:moveTo>
                    <a:pt x="181" y="0"/>
                  </a:moveTo>
                  <a:cubicBezTo>
                    <a:pt x="104" y="0"/>
                    <a:pt x="24" y="56"/>
                    <a:pt x="13" y="121"/>
                  </a:cubicBezTo>
                  <a:cubicBezTo>
                    <a:pt x="1" y="216"/>
                    <a:pt x="60" y="300"/>
                    <a:pt x="132" y="323"/>
                  </a:cubicBezTo>
                  <a:cubicBezTo>
                    <a:pt x="501" y="395"/>
                    <a:pt x="846" y="597"/>
                    <a:pt x="1072" y="919"/>
                  </a:cubicBezTo>
                  <a:cubicBezTo>
                    <a:pt x="1096" y="954"/>
                    <a:pt x="1144" y="978"/>
                    <a:pt x="1203" y="978"/>
                  </a:cubicBezTo>
                  <a:cubicBezTo>
                    <a:pt x="1227" y="978"/>
                    <a:pt x="1275" y="954"/>
                    <a:pt x="1310" y="942"/>
                  </a:cubicBezTo>
                  <a:cubicBezTo>
                    <a:pt x="1370" y="895"/>
                    <a:pt x="1382" y="800"/>
                    <a:pt x="1334" y="716"/>
                  </a:cubicBezTo>
                  <a:cubicBezTo>
                    <a:pt x="1060" y="347"/>
                    <a:pt x="656" y="97"/>
                    <a:pt x="203" y="2"/>
                  </a:cubicBezTo>
                  <a:cubicBezTo>
                    <a:pt x="196" y="1"/>
                    <a:pt x="189" y="0"/>
                    <a:pt x="1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79;p48"/>
            <p:cNvSpPr/>
            <p:nvPr/>
          </p:nvSpPr>
          <p:spPr>
            <a:xfrm>
              <a:off x="2052668" y="2537369"/>
              <a:ext cx="34504" cy="30175"/>
            </a:xfrm>
            <a:custGeom>
              <a:avLst/>
              <a:gdLst/>
              <a:ahLst/>
              <a:cxnLst/>
              <a:rect l="l" t="t" r="r" b="b"/>
              <a:pathLst>
                <a:path w="1084" h="948" extrusionOk="0">
                  <a:moveTo>
                    <a:pt x="194" y="0"/>
                  </a:moveTo>
                  <a:cubicBezTo>
                    <a:pt x="124" y="0"/>
                    <a:pt x="56" y="45"/>
                    <a:pt x="36" y="114"/>
                  </a:cubicBezTo>
                  <a:cubicBezTo>
                    <a:pt x="0" y="209"/>
                    <a:pt x="48" y="292"/>
                    <a:pt x="131" y="328"/>
                  </a:cubicBezTo>
                  <a:cubicBezTo>
                    <a:pt x="405" y="411"/>
                    <a:pt x="631" y="602"/>
                    <a:pt x="762" y="864"/>
                  </a:cubicBezTo>
                  <a:cubicBezTo>
                    <a:pt x="786" y="923"/>
                    <a:pt x="845" y="947"/>
                    <a:pt x="905" y="947"/>
                  </a:cubicBezTo>
                  <a:cubicBezTo>
                    <a:pt x="941" y="947"/>
                    <a:pt x="953" y="947"/>
                    <a:pt x="988" y="935"/>
                  </a:cubicBezTo>
                  <a:cubicBezTo>
                    <a:pt x="1060" y="887"/>
                    <a:pt x="1084" y="804"/>
                    <a:pt x="1048" y="709"/>
                  </a:cubicBezTo>
                  <a:cubicBezTo>
                    <a:pt x="869" y="387"/>
                    <a:pt x="584" y="149"/>
                    <a:pt x="238" y="6"/>
                  </a:cubicBezTo>
                  <a:cubicBezTo>
                    <a:pt x="224" y="2"/>
                    <a:pt x="209" y="0"/>
                    <a:pt x="1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 name="Google Shape;230;p31"/>
          <p:cNvCxnSpPr>
            <a:stCxn id="62" idx="1"/>
            <a:endCxn id="45" idx="3"/>
          </p:cNvCxnSpPr>
          <p:nvPr/>
        </p:nvCxnSpPr>
        <p:spPr>
          <a:xfrm rot="10800000">
            <a:off x="4809320" y="2738155"/>
            <a:ext cx="2518151" cy="12700"/>
          </a:xfrm>
          <a:prstGeom prst="bentConnector3">
            <a:avLst>
              <a:gd name="adj1" fmla="val 107"/>
            </a:avLst>
          </a:prstGeom>
          <a:noFill/>
          <a:ln w="9525" cap="flat" cmpd="sng">
            <a:solidFill>
              <a:srgbClr val="5C3DA4"/>
            </a:solidFill>
            <a:prstDash val="dash"/>
            <a:round/>
            <a:headEnd type="diamond" w="med" len="med"/>
            <a:tailEnd type="diamond" w="med" len="med"/>
          </a:ln>
        </p:spPr>
      </p:cxnSp>
      <p:sp>
        <p:nvSpPr>
          <p:cNvPr id="77" name="Google Shape;571;p48"/>
          <p:cNvSpPr/>
          <p:nvPr/>
        </p:nvSpPr>
        <p:spPr>
          <a:xfrm>
            <a:off x="1270878" y="2431179"/>
            <a:ext cx="576900" cy="5769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 name="Google Shape;230;p31"/>
          <p:cNvCxnSpPr>
            <a:stCxn id="77" idx="3"/>
            <a:endCxn id="48" idx="1"/>
          </p:cNvCxnSpPr>
          <p:nvPr/>
        </p:nvCxnSpPr>
        <p:spPr>
          <a:xfrm>
            <a:off x="1847778" y="2719629"/>
            <a:ext cx="2091876" cy="18526"/>
          </a:xfrm>
          <a:prstGeom prst="bentConnector3">
            <a:avLst>
              <a:gd name="adj1" fmla="val 247"/>
            </a:avLst>
          </a:prstGeom>
          <a:noFill/>
          <a:ln w="9525" cap="flat" cmpd="sng">
            <a:solidFill>
              <a:srgbClr val="5C3DA4"/>
            </a:solidFill>
            <a:prstDash val="dash"/>
            <a:round/>
            <a:headEnd type="diamond" w="med" len="med"/>
            <a:tailEnd type="diamond" w="med" len="med"/>
          </a:ln>
        </p:spPr>
      </p:cxnSp>
      <p:grpSp>
        <p:nvGrpSpPr>
          <p:cNvPr id="89" name="Google Shape;274;p33"/>
          <p:cNvGrpSpPr/>
          <p:nvPr/>
        </p:nvGrpSpPr>
        <p:grpSpPr>
          <a:xfrm>
            <a:off x="1374327" y="2560913"/>
            <a:ext cx="363199" cy="335957"/>
            <a:chOff x="4126815" y="2760704"/>
            <a:chExt cx="380393" cy="363118"/>
          </a:xfrm>
        </p:grpSpPr>
        <p:sp>
          <p:nvSpPr>
            <p:cNvPr id="90" name="Google Shape;275;p33"/>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76;p33"/>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77;p33"/>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78;p33"/>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Rectangle 28"/>
          <p:cNvSpPr/>
          <p:nvPr/>
        </p:nvSpPr>
        <p:spPr>
          <a:xfrm>
            <a:off x="428722" y="839311"/>
            <a:ext cx="2155536" cy="1077218"/>
          </a:xfrm>
          <a:prstGeom prst="rect">
            <a:avLst/>
          </a:prstGeom>
        </p:spPr>
        <p:txBody>
          <a:bodyPr wrap="square">
            <a:spAutoFit/>
          </a:bodyPr>
          <a:lstStyle/>
          <a:p>
            <a:pPr algn="just"/>
            <a:r>
              <a:rPr lang="en-US" sz="1600" smtClean="0">
                <a:solidFill>
                  <a:schemeClr val="tx2"/>
                </a:solidFill>
              </a:rPr>
              <a:t>Sự thay đổi trong hành vi tiêu dùng của đại bộ phận người dân.</a:t>
            </a:r>
            <a:endParaRPr lang="en-US" sz="1600" dirty="0">
              <a:solidFill>
                <a:schemeClr val="tx2"/>
              </a:solidFill>
            </a:endParaRPr>
          </a:p>
        </p:txBody>
      </p:sp>
      <p:sp>
        <p:nvSpPr>
          <p:cNvPr id="95" name="Rectangle 94"/>
          <p:cNvSpPr/>
          <p:nvPr/>
        </p:nvSpPr>
        <p:spPr>
          <a:xfrm>
            <a:off x="6542022" y="818063"/>
            <a:ext cx="2141060" cy="1077218"/>
          </a:xfrm>
          <a:prstGeom prst="rect">
            <a:avLst/>
          </a:prstGeom>
        </p:spPr>
        <p:txBody>
          <a:bodyPr wrap="square">
            <a:spAutoFit/>
          </a:bodyPr>
          <a:lstStyle/>
          <a:p>
            <a:pPr algn="just"/>
            <a:r>
              <a:rPr lang="en-US" sz="1600">
                <a:solidFill>
                  <a:schemeClr val="tx2"/>
                </a:solidFill>
              </a:rPr>
              <a:t>Khách hàng có thể đặt hàng trực tuyến và thanh toán nhanh chóng, tiện lợi.</a:t>
            </a:r>
          </a:p>
        </p:txBody>
      </p:sp>
      <p:sp>
        <p:nvSpPr>
          <p:cNvPr id="98" name="Rectangle 97"/>
          <p:cNvSpPr/>
          <p:nvPr/>
        </p:nvSpPr>
        <p:spPr>
          <a:xfrm>
            <a:off x="6467709" y="3544026"/>
            <a:ext cx="2297149" cy="1077218"/>
          </a:xfrm>
          <a:prstGeom prst="rect">
            <a:avLst/>
          </a:prstGeom>
        </p:spPr>
        <p:txBody>
          <a:bodyPr wrap="square">
            <a:spAutoFit/>
          </a:bodyPr>
          <a:lstStyle/>
          <a:p>
            <a:pPr algn="just"/>
            <a:r>
              <a:rPr lang="vi-VN" sz="1600">
                <a:solidFill>
                  <a:schemeClr val="tx2"/>
                </a:solidFill>
              </a:rPr>
              <a:t>Website là nơi cung cấp thông tin đầy đủ và chi tiết về sản phẩm của doanh nghiệp</a:t>
            </a:r>
            <a:r>
              <a:rPr lang="en-US" sz="1600">
                <a:solidFill>
                  <a:schemeClr val="tx2"/>
                </a:solidFill>
              </a:rPr>
              <a:t>.</a:t>
            </a:r>
            <a:endParaRPr lang="en-US" sz="1600" dirty="0">
              <a:solidFill>
                <a:schemeClr val="tx2"/>
              </a:solidFill>
            </a:endParaRPr>
          </a:p>
        </p:txBody>
      </p:sp>
      <p:sp>
        <p:nvSpPr>
          <p:cNvPr id="99" name="Rectangle 98"/>
          <p:cNvSpPr/>
          <p:nvPr/>
        </p:nvSpPr>
        <p:spPr>
          <a:xfrm>
            <a:off x="428722" y="3624701"/>
            <a:ext cx="2155536" cy="830997"/>
          </a:xfrm>
          <a:prstGeom prst="rect">
            <a:avLst/>
          </a:prstGeom>
        </p:spPr>
        <p:txBody>
          <a:bodyPr wrap="square">
            <a:spAutoFit/>
          </a:bodyPr>
          <a:lstStyle/>
          <a:p>
            <a:pPr algn="just"/>
            <a:r>
              <a:rPr lang="en-US" sz="1600">
                <a:solidFill>
                  <a:schemeClr val="tx2"/>
                </a:solidFill>
              </a:rPr>
              <a:t>Website được tích hợp các tính năng tự động hóa quy trình.</a:t>
            </a:r>
            <a:endParaRPr lang="en-US" sz="1600" dirty="0">
              <a:solidFill>
                <a:schemeClr val="tx2"/>
              </a:solidFill>
            </a:endParaRPr>
          </a:p>
        </p:txBody>
      </p:sp>
      <p:sp>
        <p:nvSpPr>
          <p:cNvPr id="100" name="Google Shape;390;p41"/>
          <p:cNvSpPr txBox="1">
            <a:spLocks/>
          </p:cNvSpPr>
          <p:nvPr/>
        </p:nvSpPr>
        <p:spPr>
          <a:xfrm>
            <a:off x="3716" y="334530"/>
            <a:ext cx="2328003"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r>
              <a:rPr lang="en-US" sz="2000" smtClean="0">
                <a:latin typeface="+mn-lt"/>
              </a:rPr>
              <a:t>Lý do chọn đề tài</a:t>
            </a:r>
            <a:endParaRPr lang="en-US" sz="2000">
              <a:latin typeface="+mn-lt"/>
            </a:endParaRPr>
          </a:p>
        </p:txBody>
      </p:sp>
      <p:sp>
        <p:nvSpPr>
          <p:cNvPr id="52" name="Rectangle 51"/>
          <p:cNvSpPr/>
          <p:nvPr/>
        </p:nvSpPr>
        <p:spPr>
          <a:xfrm>
            <a:off x="8859948" y="4835723"/>
            <a:ext cx="284052" cy="307777"/>
          </a:xfrm>
          <a:prstGeom prst="rect">
            <a:avLst/>
          </a:prstGeom>
        </p:spPr>
        <p:txBody>
          <a:bodyPr wrap="none">
            <a:spAutoFit/>
          </a:bodyPr>
          <a:lstStyle/>
          <a:p>
            <a:r>
              <a:rPr lang="en" b="1" smtClean="0"/>
              <a:t>4</a:t>
            </a:r>
            <a:endParaRPr lang="en-US" b="1"/>
          </a:p>
        </p:txBody>
      </p:sp>
    </p:spTree>
    <p:extLst>
      <p:ext uri="{BB962C8B-B14F-4D97-AF65-F5344CB8AC3E}">
        <p14:creationId xmlns:p14="http://schemas.microsoft.com/office/powerpoint/2010/main" val="94930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down)">
                                      <p:cBhvr>
                                        <p:cTn id="7" dur="500"/>
                                        <p:tgtEl>
                                          <p:spTgt spid="5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down)">
                                      <p:cBhvr>
                                        <p:cTn id="10" dur="500"/>
                                        <p:tgtEl>
                                          <p:spTgt spid="2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wipe(down)">
                                      <p:cBhvr>
                                        <p:cTn id="13" dur="500"/>
                                        <p:tgtEl>
                                          <p:spTgt spid="5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95"/>
                                        </p:tgtEl>
                                        <p:attrNameLst>
                                          <p:attrName>style.visibility</p:attrName>
                                        </p:attrNameLst>
                                      </p:cBhvr>
                                      <p:to>
                                        <p:strVal val="visible"/>
                                      </p:to>
                                    </p:set>
                                    <p:animEffect transition="in" filter="wipe(down)">
                                      <p:cBhvr>
                                        <p:cTn id="18" dur="500"/>
                                        <p:tgtEl>
                                          <p:spTgt spid="9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20"/>
                                        </p:tgtEl>
                                        <p:attrNameLst>
                                          <p:attrName>style.visibility</p:attrName>
                                        </p:attrNameLst>
                                      </p:cBhvr>
                                      <p:to>
                                        <p:strVal val="visible"/>
                                      </p:to>
                                    </p:set>
                                    <p:animEffect transition="in" filter="wipe(down)">
                                      <p:cBhvr>
                                        <p:cTn id="21" dur="500"/>
                                        <p:tgtEl>
                                          <p:spTgt spid="220"/>
                                        </p:tgtEl>
                                      </p:cBhvr>
                                    </p:animEffect>
                                  </p:childTnLst>
                                </p:cTn>
                              </p:par>
                              <p:par>
                                <p:cTn id="22" presetID="22" presetClass="entr" presetSubtype="4" fill="hold" nodeType="withEffect">
                                  <p:stCondLst>
                                    <p:cond delay="0"/>
                                  </p:stCondLst>
                                  <p:childTnLst>
                                    <p:set>
                                      <p:cBhvr>
                                        <p:cTn id="23" dur="1" fill="hold">
                                          <p:stCondLst>
                                            <p:cond delay="0"/>
                                          </p:stCondLst>
                                        </p:cTn>
                                        <p:tgtEl>
                                          <p:spTgt spid="230"/>
                                        </p:tgtEl>
                                        <p:attrNameLst>
                                          <p:attrName>style.visibility</p:attrName>
                                        </p:attrNameLst>
                                      </p:cBhvr>
                                      <p:to>
                                        <p:strVal val="visible"/>
                                      </p:to>
                                    </p:set>
                                    <p:animEffect transition="in" filter="wipe(down)">
                                      <p:cBhvr>
                                        <p:cTn id="24" dur="500"/>
                                        <p:tgtEl>
                                          <p:spTgt spid="23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wipe(down)">
                                      <p:cBhvr>
                                        <p:cTn id="29" dur="500"/>
                                        <p:tgtEl>
                                          <p:spTgt spid="59"/>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98"/>
                                        </p:tgtEl>
                                        <p:attrNameLst>
                                          <p:attrName>style.visibility</p:attrName>
                                        </p:attrNameLst>
                                      </p:cBhvr>
                                      <p:to>
                                        <p:strVal val="visible"/>
                                      </p:to>
                                    </p:set>
                                    <p:animEffect transition="in" filter="wipe(down)">
                                      <p:cBhvr>
                                        <p:cTn id="32" dur="500"/>
                                        <p:tgtEl>
                                          <p:spTgt spid="98"/>
                                        </p:tgtEl>
                                      </p:cBhvr>
                                    </p:animEffect>
                                  </p:childTnLst>
                                </p:cTn>
                              </p:par>
                              <p:par>
                                <p:cTn id="33" presetID="22" presetClass="entr" presetSubtype="4" fill="hold" nodeType="with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wipe(down)">
                                      <p:cBhvr>
                                        <p:cTn id="35" dur="500"/>
                                        <p:tgtEl>
                                          <p:spTgt spid="6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99"/>
                                        </p:tgtEl>
                                        <p:attrNameLst>
                                          <p:attrName>style.visibility</p:attrName>
                                        </p:attrNameLst>
                                      </p:cBhvr>
                                      <p:to>
                                        <p:strVal val="visible"/>
                                      </p:to>
                                    </p:set>
                                    <p:animEffect transition="in" filter="wipe(down)">
                                      <p:cBhvr>
                                        <p:cTn id="40" dur="500"/>
                                        <p:tgtEl>
                                          <p:spTgt spid="99"/>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wipe(down)">
                                      <p:cBhvr>
                                        <p:cTn id="43" dur="500"/>
                                        <p:tgtEl>
                                          <p:spTgt spid="54"/>
                                        </p:tgtEl>
                                      </p:cBhvr>
                                    </p:animEffect>
                                  </p:childTnLst>
                                </p:cTn>
                              </p:par>
                              <p:par>
                                <p:cTn id="44" presetID="22" presetClass="entr" presetSubtype="4" fill="hold" nodeType="with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wipe(down)">
                                      <p:cBhvr>
                                        <p:cTn id="46"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 grpId="0" animBg="1"/>
      <p:bldP spid="50" grpId="0" animBg="1"/>
      <p:bldP spid="54" grpId="0" animBg="1"/>
      <p:bldP spid="59" grpId="0" animBg="1"/>
      <p:bldP spid="29" grpId="0"/>
      <p:bldP spid="95" grpId="0"/>
      <p:bldP spid="98" grpId="0"/>
      <p:bldP spid="9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40" name="Title 5">
            <a:extLst>
              <a:ext uri="{FF2B5EF4-FFF2-40B4-BE49-F238E27FC236}">
                <a16:creationId xmlns:a16="http://schemas.microsoft.com/office/drawing/2014/main" id="{AEF401FD-F757-4975-CE87-CB5BEEF191D9}"/>
              </a:ext>
            </a:extLst>
          </p:cNvPr>
          <p:cNvSpPr txBox="1">
            <a:spLocks/>
          </p:cNvSpPr>
          <p:nvPr/>
        </p:nvSpPr>
        <p:spPr>
          <a:xfrm>
            <a:off x="2705100" y="361950"/>
            <a:ext cx="37338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Roboto Condensed"/>
              <a:buNone/>
              <a:defRPr sz="63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ctr"/>
            <a:r>
              <a:rPr lang="en-US" sz="2000" smtClean="0">
                <a:latin typeface="+mn-lt"/>
              </a:rPr>
              <a:t>Mục tiêu nghiên cứu</a:t>
            </a:r>
            <a:endParaRPr lang="en-US" sz="2000">
              <a:latin typeface="+mn-lt"/>
            </a:endParaRPr>
          </a:p>
        </p:txBody>
      </p:sp>
      <p:sp>
        <p:nvSpPr>
          <p:cNvPr id="41" name="TextBox 40">
            <a:extLst>
              <a:ext uri="{FF2B5EF4-FFF2-40B4-BE49-F238E27FC236}">
                <a16:creationId xmlns:a16="http://schemas.microsoft.com/office/drawing/2014/main" id="{4B39040C-2279-5210-9B52-61BE629BBCCE}"/>
              </a:ext>
            </a:extLst>
          </p:cNvPr>
          <p:cNvSpPr txBox="1"/>
          <p:nvPr/>
        </p:nvSpPr>
        <p:spPr>
          <a:xfrm>
            <a:off x="373380" y="864870"/>
            <a:ext cx="8389620" cy="1200329"/>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smtClean="0">
                <a:latin typeface="+mn-lt"/>
              </a:rPr>
              <a:t>Ứng </a:t>
            </a:r>
            <a:r>
              <a:rPr lang="en-US" sz="1600">
                <a:latin typeface="+mn-lt"/>
              </a:rPr>
              <a:t>dụng Laravel Framework xây dựng một sàn thương mại điện tử chuyên biệt, đáng tin cậy, tập trung vào việc cung cấp đa dạng các sản phẩm tin học chất lượng cao</a:t>
            </a:r>
            <a:r>
              <a:rPr lang="en-US" sz="1600" smtClean="0">
                <a:latin typeface="+mn-lt"/>
              </a:rPr>
              <a:t>.</a:t>
            </a:r>
          </a:p>
          <a:p>
            <a:pPr marL="285750" indent="-285750" algn="just">
              <a:lnSpc>
                <a:spcPct val="150000"/>
              </a:lnSpc>
              <a:buFont typeface="Arial" panose="020B0604020202020204" pitchFamily="34" charset="0"/>
              <a:buChar char="•"/>
            </a:pPr>
            <a:r>
              <a:rPr lang="en-US" sz="1600" smtClean="0">
                <a:latin typeface="+mn-lt"/>
              </a:rPr>
              <a:t>Tạo ra một môi trường mua sắm trực tuyến, tự động hóa các quy trình.</a:t>
            </a:r>
            <a:endParaRPr lang="en-US" sz="1600">
              <a:latin typeface="+mn-lt"/>
            </a:endParaRPr>
          </a:p>
        </p:txBody>
      </p:sp>
      <p:sp>
        <p:nvSpPr>
          <p:cNvPr id="42" name="Title 5">
            <a:extLst>
              <a:ext uri="{FF2B5EF4-FFF2-40B4-BE49-F238E27FC236}">
                <a16:creationId xmlns:a16="http://schemas.microsoft.com/office/drawing/2014/main" id="{0E0473B9-CC58-A9F2-1858-8D2DD7C1DA6D}"/>
              </a:ext>
            </a:extLst>
          </p:cNvPr>
          <p:cNvSpPr txBox="1">
            <a:spLocks/>
          </p:cNvSpPr>
          <p:nvPr/>
        </p:nvSpPr>
        <p:spPr>
          <a:xfrm>
            <a:off x="2705100" y="2158305"/>
            <a:ext cx="37338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pPr algn="ctr"/>
            <a:r>
              <a:rPr lang="en-US" sz="2000">
                <a:latin typeface="+mn-lt"/>
                <a:ea typeface="Roboto Condensed" panose="020B0604020202020204" charset="0"/>
              </a:rPr>
              <a:t>Đối tượng nghiên cứu</a:t>
            </a:r>
          </a:p>
        </p:txBody>
      </p:sp>
      <p:sp>
        <p:nvSpPr>
          <p:cNvPr id="56" name="Title 5">
            <a:extLst>
              <a:ext uri="{FF2B5EF4-FFF2-40B4-BE49-F238E27FC236}">
                <a16:creationId xmlns:a16="http://schemas.microsoft.com/office/drawing/2014/main" id="{7449FA88-A150-DFCA-D30B-A0956CDB2E5B}"/>
              </a:ext>
            </a:extLst>
          </p:cNvPr>
          <p:cNvSpPr txBox="1">
            <a:spLocks/>
          </p:cNvSpPr>
          <p:nvPr/>
        </p:nvSpPr>
        <p:spPr>
          <a:xfrm>
            <a:off x="624840" y="3006684"/>
            <a:ext cx="1718064" cy="4561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pPr algn="ctr"/>
            <a:r>
              <a:rPr lang="en-US" sz="1800">
                <a:solidFill>
                  <a:srgbClr val="002060"/>
                </a:solidFill>
                <a:latin typeface="+mn-lt"/>
              </a:rPr>
              <a:t>RESTFUL </a:t>
            </a:r>
            <a:r>
              <a:rPr lang="en-US" sz="1800" smtClean="0">
                <a:solidFill>
                  <a:srgbClr val="002060"/>
                </a:solidFill>
                <a:latin typeface="+mn-lt"/>
              </a:rPr>
              <a:t>API</a:t>
            </a:r>
            <a:endParaRPr lang="en-US" sz="1800">
              <a:solidFill>
                <a:srgbClr val="002060"/>
              </a:solidFill>
              <a:latin typeface="+mn-lt"/>
            </a:endParaRPr>
          </a:p>
        </p:txBody>
      </p:sp>
      <p:sp>
        <p:nvSpPr>
          <p:cNvPr id="57" name="TextBox 56">
            <a:extLst>
              <a:ext uri="{FF2B5EF4-FFF2-40B4-BE49-F238E27FC236}">
                <a16:creationId xmlns:a16="http://schemas.microsoft.com/office/drawing/2014/main" id="{D07AB504-DCB1-296F-CD58-BF0A3BCD868B}"/>
              </a:ext>
            </a:extLst>
          </p:cNvPr>
          <p:cNvSpPr txBox="1"/>
          <p:nvPr/>
        </p:nvSpPr>
        <p:spPr>
          <a:xfrm>
            <a:off x="2902418" y="3553777"/>
            <a:ext cx="1776262" cy="307777"/>
          </a:xfrm>
          <a:prstGeom prst="rect">
            <a:avLst/>
          </a:prstGeom>
          <a:noFill/>
        </p:spPr>
        <p:txBody>
          <a:bodyPr wrap="square" rtlCol="0">
            <a:spAutoFit/>
          </a:bodyPr>
          <a:lstStyle/>
          <a:p>
            <a:pPr algn="ctr"/>
            <a:r>
              <a:rPr lang="en-US" smtClean="0">
                <a:effectLst/>
                <a:latin typeface="+mn-lt"/>
                <a:ea typeface="Times New Roman" panose="02020603050405020304" pitchFamily="18" charset="0"/>
              </a:rPr>
              <a:t>Laravel Framework</a:t>
            </a:r>
            <a:endParaRPr lang="en-US" sz="1100">
              <a:latin typeface="+mn-lt"/>
            </a:endParaRPr>
          </a:p>
        </p:txBody>
      </p:sp>
      <p:sp>
        <p:nvSpPr>
          <p:cNvPr id="58" name="TextBox 57">
            <a:extLst>
              <a:ext uri="{FF2B5EF4-FFF2-40B4-BE49-F238E27FC236}">
                <a16:creationId xmlns:a16="http://schemas.microsoft.com/office/drawing/2014/main" id="{9F878080-0F30-273D-1BCA-332CD0E506F9}"/>
              </a:ext>
            </a:extLst>
          </p:cNvPr>
          <p:cNvSpPr txBox="1"/>
          <p:nvPr/>
        </p:nvSpPr>
        <p:spPr>
          <a:xfrm>
            <a:off x="4761859" y="3553777"/>
            <a:ext cx="2278380" cy="307777"/>
          </a:xfrm>
          <a:prstGeom prst="rect">
            <a:avLst/>
          </a:prstGeom>
          <a:noFill/>
        </p:spPr>
        <p:txBody>
          <a:bodyPr wrap="square" rtlCol="0">
            <a:spAutoFit/>
          </a:bodyPr>
          <a:lstStyle/>
          <a:p>
            <a:pPr algn="ctr"/>
            <a:r>
              <a:rPr lang="en-US">
                <a:latin typeface="+mn-lt"/>
                <a:ea typeface="Times New Roman" panose="02020603050405020304" pitchFamily="18" charset="0"/>
              </a:rPr>
              <a:t>Cơ sở dữ </a:t>
            </a:r>
            <a:r>
              <a:rPr lang="en-US" smtClean="0">
                <a:latin typeface="+mn-lt"/>
                <a:ea typeface="Times New Roman" panose="02020603050405020304" pitchFamily="18" charset="0"/>
              </a:rPr>
              <a:t>liệu </a:t>
            </a:r>
            <a:r>
              <a:rPr lang="en-US" smtClean="0">
                <a:latin typeface="+mn-lt"/>
              </a:rPr>
              <a:t>MySQL</a:t>
            </a:r>
            <a:endParaRPr lang="en-US" sz="1100">
              <a:latin typeface="+mn-lt"/>
            </a:endParaRPr>
          </a:p>
        </p:txBody>
      </p:sp>
      <p:sp>
        <p:nvSpPr>
          <p:cNvPr id="59" name="TextBox 58">
            <a:extLst>
              <a:ext uri="{FF2B5EF4-FFF2-40B4-BE49-F238E27FC236}">
                <a16:creationId xmlns:a16="http://schemas.microsoft.com/office/drawing/2014/main" id="{53473A68-17B5-C8F1-2020-A695B0CF9095}"/>
              </a:ext>
            </a:extLst>
          </p:cNvPr>
          <p:cNvSpPr txBox="1"/>
          <p:nvPr/>
        </p:nvSpPr>
        <p:spPr>
          <a:xfrm>
            <a:off x="7113388" y="3553777"/>
            <a:ext cx="1484618" cy="307777"/>
          </a:xfrm>
          <a:prstGeom prst="rect">
            <a:avLst/>
          </a:prstGeom>
          <a:noFill/>
        </p:spPr>
        <p:txBody>
          <a:bodyPr wrap="square" rtlCol="0">
            <a:spAutoFit/>
          </a:bodyPr>
          <a:lstStyle/>
          <a:p>
            <a:pPr algn="ctr"/>
            <a:r>
              <a:rPr lang="en-US" smtClean="0">
                <a:latin typeface="+mn-lt"/>
                <a:ea typeface="Times New Roman" panose="02020603050405020304" pitchFamily="18" charset="0"/>
              </a:rPr>
              <a:t>Chatbot AI</a:t>
            </a:r>
            <a:endParaRPr lang="en-US" sz="1100">
              <a:latin typeface="+mn-lt"/>
              <a:ea typeface="Times New Roman" panose="02020603050405020304" pitchFamily="18" charset="0"/>
            </a:endParaRPr>
          </a:p>
        </p:txBody>
      </p:sp>
      <p:sp>
        <p:nvSpPr>
          <p:cNvPr id="60" name="TextBox 59">
            <a:extLst>
              <a:ext uri="{FF2B5EF4-FFF2-40B4-BE49-F238E27FC236}">
                <a16:creationId xmlns:a16="http://schemas.microsoft.com/office/drawing/2014/main" id="{AD362A16-6E66-2153-F3C2-CCA7106C1799}"/>
              </a:ext>
            </a:extLst>
          </p:cNvPr>
          <p:cNvSpPr txBox="1"/>
          <p:nvPr/>
        </p:nvSpPr>
        <p:spPr>
          <a:xfrm>
            <a:off x="400725" y="3553777"/>
            <a:ext cx="2166293" cy="307777"/>
          </a:xfrm>
          <a:prstGeom prst="rect">
            <a:avLst/>
          </a:prstGeom>
          <a:noFill/>
        </p:spPr>
        <p:txBody>
          <a:bodyPr wrap="square" rtlCol="0">
            <a:spAutoFit/>
          </a:bodyPr>
          <a:lstStyle/>
          <a:p>
            <a:pPr algn="ctr"/>
            <a:r>
              <a:rPr lang="en-US">
                <a:effectLst/>
                <a:latin typeface="+mn-lt"/>
                <a:ea typeface="Times New Roman" panose="02020603050405020304" pitchFamily="18" charset="0"/>
              </a:rPr>
              <a:t>Kiến thức về Restful </a:t>
            </a:r>
            <a:r>
              <a:rPr lang="en-US" smtClean="0">
                <a:effectLst/>
                <a:latin typeface="+mn-lt"/>
                <a:ea typeface="Times New Roman" panose="02020603050405020304" pitchFamily="18" charset="0"/>
              </a:rPr>
              <a:t>API</a:t>
            </a:r>
            <a:endParaRPr lang="en-US">
              <a:effectLst/>
              <a:latin typeface="+mn-lt"/>
              <a:ea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3248639" y="2715765"/>
            <a:ext cx="1188193" cy="749994"/>
          </a:xfrm>
          <a:prstGeom prst="rect">
            <a:avLst/>
          </a:prstGeom>
        </p:spPr>
      </p:pic>
      <p:pic>
        <p:nvPicPr>
          <p:cNvPr id="1026" name="Picture 2" descr="MySQL Server là gì? MySQL Workbench là gì? Tổng quan về MySQL - Ưu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4716" y="2915534"/>
            <a:ext cx="912666" cy="4723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Acer\AppData\Local\Microsoft\Windows\Clipboard\HistoryData\{9BE5FDE9-BE18-4015-87C9-4227B3816CDB}\{75223D63-9343-4768-9FB9-D8747D623FB6}\ResourceMap\{F42D488C-F43B-4DFF-A8A6-36CA0D4FC29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5595" y="2653572"/>
            <a:ext cx="900205" cy="900205"/>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8859948" y="4835723"/>
            <a:ext cx="284052" cy="307777"/>
          </a:xfrm>
          <a:prstGeom prst="rect">
            <a:avLst/>
          </a:prstGeom>
        </p:spPr>
        <p:txBody>
          <a:bodyPr wrap="none">
            <a:spAutoFit/>
          </a:bodyPr>
          <a:lstStyle/>
          <a:p>
            <a:r>
              <a:rPr lang="en" b="1" smtClean="0">
                <a:latin typeface="+mn-lt"/>
              </a:rPr>
              <a:t>5</a:t>
            </a:r>
            <a:endParaRPr lang="en-US" b="1">
              <a:latin typeface="+mn-lt"/>
            </a:endParaRPr>
          </a:p>
        </p:txBody>
      </p:sp>
    </p:spTree>
    <p:extLst>
      <p:ext uri="{BB962C8B-B14F-4D97-AF65-F5344CB8AC3E}">
        <p14:creationId xmlns:p14="http://schemas.microsoft.com/office/powerpoint/2010/main" val="42777923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1"/>
          <p:cNvSpPr txBox="1">
            <a:spLocks noGrp="1"/>
          </p:cNvSpPr>
          <p:nvPr>
            <p:ph type="title"/>
          </p:nvPr>
        </p:nvSpPr>
        <p:spPr>
          <a:xfrm>
            <a:off x="1" y="1647450"/>
            <a:ext cx="9122758" cy="184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mtClean="0">
                <a:latin typeface="+mn-lt"/>
              </a:rPr>
              <a:t>2. Hiện thực hóa nghiên cứu</a:t>
            </a:r>
            <a:endParaRPr>
              <a:latin typeface="+mn-lt"/>
            </a:endParaRPr>
          </a:p>
        </p:txBody>
      </p:sp>
      <p:sp>
        <p:nvSpPr>
          <p:cNvPr id="391" name="Google Shape;391;p41"/>
          <p:cNvSpPr/>
          <p:nvPr/>
        </p:nvSpPr>
        <p:spPr>
          <a:xfrm>
            <a:off x="6099359" y="726800"/>
            <a:ext cx="547200" cy="5472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92" name="Google Shape;392;p41"/>
          <p:cNvSpPr/>
          <p:nvPr/>
        </p:nvSpPr>
        <p:spPr>
          <a:xfrm>
            <a:off x="4397276" y="3808134"/>
            <a:ext cx="547200" cy="5472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nvGrpSpPr>
          <p:cNvPr id="393" name="Google Shape;393;p41"/>
          <p:cNvGrpSpPr/>
          <p:nvPr/>
        </p:nvGrpSpPr>
        <p:grpSpPr>
          <a:xfrm>
            <a:off x="6210913" y="841390"/>
            <a:ext cx="324091" cy="318019"/>
            <a:chOff x="1329585" y="1989925"/>
            <a:chExt cx="341472" cy="335074"/>
          </a:xfrm>
        </p:grpSpPr>
        <p:sp>
          <p:nvSpPr>
            <p:cNvPr id="394" name="Google Shape;394;p41"/>
            <p:cNvSpPr/>
            <p:nvPr/>
          </p:nvSpPr>
          <p:spPr>
            <a:xfrm>
              <a:off x="1562263" y="2097956"/>
              <a:ext cx="108795" cy="226661"/>
            </a:xfrm>
            <a:custGeom>
              <a:avLst/>
              <a:gdLst/>
              <a:ahLst/>
              <a:cxnLst/>
              <a:rect l="l" t="t" r="r" b="b"/>
              <a:pathLst>
                <a:path w="3418" h="7121" extrusionOk="0">
                  <a:moveTo>
                    <a:pt x="1155" y="345"/>
                  </a:moveTo>
                  <a:cubicBezTo>
                    <a:pt x="1215" y="345"/>
                    <a:pt x="1274" y="405"/>
                    <a:pt x="1274" y="465"/>
                  </a:cubicBezTo>
                  <a:lnTo>
                    <a:pt x="1274" y="536"/>
                  </a:lnTo>
                  <a:lnTo>
                    <a:pt x="1274" y="1107"/>
                  </a:lnTo>
                  <a:cubicBezTo>
                    <a:pt x="1274" y="1191"/>
                    <a:pt x="1346" y="1274"/>
                    <a:pt x="1429" y="1274"/>
                  </a:cubicBezTo>
                  <a:cubicBezTo>
                    <a:pt x="1524" y="1274"/>
                    <a:pt x="1596" y="1191"/>
                    <a:pt x="1596" y="1107"/>
                  </a:cubicBezTo>
                  <a:lnTo>
                    <a:pt x="1596" y="584"/>
                  </a:lnTo>
                  <a:cubicBezTo>
                    <a:pt x="1608" y="536"/>
                    <a:pt x="1655" y="524"/>
                    <a:pt x="1703" y="524"/>
                  </a:cubicBezTo>
                  <a:lnTo>
                    <a:pt x="1715" y="524"/>
                  </a:lnTo>
                  <a:cubicBezTo>
                    <a:pt x="1774" y="524"/>
                    <a:pt x="1834" y="584"/>
                    <a:pt x="1834" y="643"/>
                  </a:cubicBezTo>
                  <a:lnTo>
                    <a:pt x="1834" y="679"/>
                  </a:lnTo>
                  <a:lnTo>
                    <a:pt x="1834" y="1131"/>
                  </a:lnTo>
                  <a:cubicBezTo>
                    <a:pt x="1834" y="1227"/>
                    <a:pt x="1905" y="1298"/>
                    <a:pt x="2001" y="1298"/>
                  </a:cubicBezTo>
                  <a:cubicBezTo>
                    <a:pt x="2084" y="1298"/>
                    <a:pt x="2167" y="1227"/>
                    <a:pt x="2167" y="1131"/>
                  </a:cubicBezTo>
                  <a:lnTo>
                    <a:pt x="2167" y="715"/>
                  </a:lnTo>
                  <a:cubicBezTo>
                    <a:pt x="2179" y="679"/>
                    <a:pt x="2227" y="655"/>
                    <a:pt x="2263" y="655"/>
                  </a:cubicBezTo>
                  <a:lnTo>
                    <a:pt x="2286" y="655"/>
                  </a:lnTo>
                  <a:cubicBezTo>
                    <a:pt x="2346" y="655"/>
                    <a:pt x="2406" y="715"/>
                    <a:pt x="2406" y="774"/>
                  </a:cubicBezTo>
                  <a:lnTo>
                    <a:pt x="2406" y="893"/>
                  </a:lnTo>
                  <a:lnTo>
                    <a:pt x="2406" y="1238"/>
                  </a:lnTo>
                  <a:cubicBezTo>
                    <a:pt x="2406" y="1334"/>
                    <a:pt x="2477" y="1405"/>
                    <a:pt x="2560" y="1405"/>
                  </a:cubicBezTo>
                  <a:cubicBezTo>
                    <a:pt x="2656" y="1405"/>
                    <a:pt x="2727" y="1334"/>
                    <a:pt x="2727" y="1238"/>
                  </a:cubicBezTo>
                  <a:lnTo>
                    <a:pt x="2727" y="893"/>
                  </a:lnTo>
                  <a:cubicBezTo>
                    <a:pt x="2727" y="834"/>
                    <a:pt x="2787" y="774"/>
                    <a:pt x="2846" y="774"/>
                  </a:cubicBezTo>
                  <a:lnTo>
                    <a:pt x="2858" y="774"/>
                  </a:lnTo>
                  <a:cubicBezTo>
                    <a:pt x="2917" y="774"/>
                    <a:pt x="2977" y="834"/>
                    <a:pt x="2977" y="893"/>
                  </a:cubicBezTo>
                  <a:lnTo>
                    <a:pt x="2977" y="1691"/>
                  </a:lnTo>
                  <a:lnTo>
                    <a:pt x="2977" y="1703"/>
                  </a:lnTo>
                  <a:cubicBezTo>
                    <a:pt x="3001" y="1893"/>
                    <a:pt x="2977" y="2477"/>
                    <a:pt x="2679" y="2727"/>
                  </a:cubicBezTo>
                  <a:cubicBezTo>
                    <a:pt x="2644" y="2762"/>
                    <a:pt x="2620" y="2798"/>
                    <a:pt x="2620" y="2858"/>
                  </a:cubicBezTo>
                  <a:lnTo>
                    <a:pt x="2620" y="3393"/>
                  </a:lnTo>
                  <a:lnTo>
                    <a:pt x="1012" y="3393"/>
                  </a:lnTo>
                  <a:lnTo>
                    <a:pt x="1012" y="3024"/>
                  </a:lnTo>
                  <a:cubicBezTo>
                    <a:pt x="1012" y="2965"/>
                    <a:pt x="989" y="2917"/>
                    <a:pt x="941" y="2893"/>
                  </a:cubicBezTo>
                  <a:cubicBezTo>
                    <a:pt x="989" y="2846"/>
                    <a:pt x="417" y="2417"/>
                    <a:pt x="393" y="1953"/>
                  </a:cubicBezTo>
                  <a:cubicBezTo>
                    <a:pt x="381" y="1691"/>
                    <a:pt x="358" y="1358"/>
                    <a:pt x="465" y="1274"/>
                  </a:cubicBezTo>
                  <a:cubicBezTo>
                    <a:pt x="501" y="1247"/>
                    <a:pt x="550" y="1234"/>
                    <a:pt x="617" y="1234"/>
                  </a:cubicBezTo>
                  <a:cubicBezTo>
                    <a:pt x="640" y="1234"/>
                    <a:pt x="664" y="1235"/>
                    <a:pt x="691" y="1238"/>
                  </a:cubicBezTo>
                  <a:lnTo>
                    <a:pt x="691" y="1465"/>
                  </a:lnTo>
                  <a:cubicBezTo>
                    <a:pt x="691" y="1548"/>
                    <a:pt x="762" y="1631"/>
                    <a:pt x="858" y="1631"/>
                  </a:cubicBezTo>
                  <a:cubicBezTo>
                    <a:pt x="941" y="1631"/>
                    <a:pt x="1012" y="1548"/>
                    <a:pt x="1012" y="1465"/>
                  </a:cubicBezTo>
                  <a:lnTo>
                    <a:pt x="1012" y="465"/>
                  </a:lnTo>
                  <a:cubicBezTo>
                    <a:pt x="1012" y="405"/>
                    <a:pt x="1072" y="345"/>
                    <a:pt x="1132" y="345"/>
                  </a:cubicBezTo>
                  <a:close/>
                  <a:moveTo>
                    <a:pt x="2941" y="3691"/>
                  </a:moveTo>
                  <a:lnTo>
                    <a:pt x="2941" y="4215"/>
                  </a:lnTo>
                  <a:lnTo>
                    <a:pt x="810" y="4215"/>
                  </a:lnTo>
                  <a:lnTo>
                    <a:pt x="810" y="3691"/>
                  </a:lnTo>
                  <a:close/>
                  <a:moveTo>
                    <a:pt x="2941" y="4548"/>
                  </a:moveTo>
                  <a:lnTo>
                    <a:pt x="2941" y="6787"/>
                  </a:lnTo>
                  <a:lnTo>
                    <a:pt x="810" y="6787"/>
                  </a:lnTo>
                  <a:lnTo>
                    <a:pt x="810" y="4548"/>
                  </a:lnTo>
                  <a:close/>
                  <a:moveTo>
                    <a:pt x="1132" y="0"/>
                  </a:moveTo>
                  <a:cubicBezTo>
                    <a:pt x="882" y="0"/>
                    <a:pt x="667" y="215"/>
                    <a:pt x="667" y="465"/>
                  </a:cubicBezTo>
                  <a:lnTo>
                    <a:pt x="667" y="893"/>
                  </a:lnTo>
                  <a:cubicBezTo>
                    <a:pt x="645" y="892"/>
                    <a:pt x="623" y="891"/>
                    <a:pt x="602" y="891"/>
                  </a:cubicBezTo>
                  <a:cubicBezTo>
                    <a:pt x="453" y="891"/>
                    <a:pt x="332" y="927"/>
                    <a:pt x="239" y="1000"/>
                  </a:cubicBezTo>
                  <a:cubicBezTo>
                    <a:pt x="0" y="1191"/>
                    <a:pt x="36" y="1584"/>
                    <a:pt x="48" y="1965"/>
                  </a:cubicBezTo>
                  <a:cubicBezTo>
                    <a:pt x="72" y="2489"/>
                    <a:pt x="536" y="2905"/>
                    <a:pt x="715" y="3060"/>
                  </a:cubicBezTo>
                  <a:lnTo>
                    <a:pt x="715" y="3334"/>
                  </a:lnTo>
                  <a:lnTo>
                    <a:pt x="631" y="3334"/>
                  </a:lnTo>
                  <a:cubicBezTo>
                    <a:pt x="536" y="3334"/>
                    <a:pt x="465" y="3405"/>
                    <a:pt x="465" y="3501"/>
                  </a:cubicBezTo>
                  <a:lnTo>
                    <a:pt x="465" y="4370"/>
                  </a:lnTo>
                  <a:lnTo>
                    <a:pt x="465" y="6953"/>
                  </a:lnTo>
                  <a:cubicBezTo>
                    <a:pt x="465" y="7049"/>
                    <a:pt x="536" y="7120"/>
                    <a:pt x="631" y="7120"/>
                  </a:cubicBezTo>
                  <a:lnTo>
                    <a:pt x="3096" y="7120"/>
                  </a:lnTo>
                  <a:cubicBezTo>
                    <a:pt x="3191" y="7120"/>
                    <a:pt x="3263" y="7049"/>
                    <a:pt x="3263" y="6953"/>
                  </a:cubicBezTo>
                  <a:lnTo>
                    <a:pt x="3263" y="4370"/>
                  </a:lnTo>
                  <a:lnTo>
                    <a:pt x="3263" y="3501"/>
                  </a:lnTo>
                  <a:cubicBezTo>
                    <a:pt x="3263" y="3429"/>
                    <a:pt x="3191" y="3358"/>
                    <a:pt x="3096" y="3358"/>
                  </a:cubicBezTo>
                  <a:lnTo>
                    <a:pt x="3001" y="3358"/>
                  </a:lnTo>
                  <a:lnTo>
                    <a:pt x="3001" y="2893"/>
                  </a:lnTo>
                  <a:cubicBezTo>
                    <a:pt x="3418" y="2477"/>
                    <a:pt x="3370" y="1727"/>
                    <a:pt x="3358" y="1643"/>
                  </a:cubicBezTo>
                  <a:lnTo>
                    <a:pt x="3358" y="869"/>
                  </a:lnTo>
                  <a:cubicBezTo>
                    <a:pt x="3358" y="619"/>
                    <a:pt x="3144" y="405"/>
                    <a:pt x="2894" y="405"/>
                  </a:cubicBezTo>
                  <a:lnTo>
                    <a:pt x="2870" y="405"/>
                  </a:lnTo>
                  <a:cubicBezTo>
                    <a:pt x="2798" y="405"/>
                    <a:pt x="2727" y="417"/>
                    <a:pt x="2656" y="465"/>
                  </a:cubicBezTo>
                  <a:cubicBezTo>
                    <a:pt x="2560" y="357"/>
                    <a:pt x="2441" y="286"/>
                    <a:pt x="2298" y="286"/>
                  </a:cubicBezTo>
                  <a:lnTo>
                    <a:pt x="2275" y="286"/>
                  </a:lnTo>
                  <a:cubicBezTo>
                    <a:pt x="2203" y="286"/>
                    <a:pt x="2132" y="298"/>
                    <a:pt x="2072" y="345"/>
                  </a:cubicBezTo>
                  <a:cubicBezTo>
                    <a:pt x="1977" y="238"/>
                    <a:pt x="1870" y="179"/>
                    <a:pt x="1727" y="179"/>
                  </a:cubicBezTo>
                  <a:lnTo>
                    <a:pt x="1715" y="179"/>
                  </a:lnTo>
                  <a:cubicBezTo>
                    <a:pt x="1655" y="179"/>
                    <a:pt x="1596" y="203"/>
                    <a:pt x="1536" y="215"/>
                  </a:cubicBezTo>
                  <a:cubicBezTo>
                    <a:pt x="1465" y="95"/>
                    <a:pt x="1310" y="0"/>
                    <a:pt x="1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95" name="Google Shape;395;p41"/>
            <p:cNvSpPr/>
            <p:nvPr/>
          </p:nvSpPr>
          <p:spPr>
            <a:xfrm>
              <a:off x="1406137" y="1989925"/>
              <a:ext cx="198587" cy="335074"/>
            </a:xfrm>
            <a:custGeom>
              <a:avLst/>
              <a:gdLst/>
              <a:ahLst/>
              <a:cxnLst/>
              <a:rect l="l" t="t" r="r" b="b"/>
              <a:pathLst>
                <a:path w="6239" h="10527" extrusionOk="0">
                  <a:moveTo>
                    <a:pt x="643" y="346"/>
                  </a:moveTo>
                  <a:lnTo>
                    <a:pt x="1060" y="382"/>
                  </a:lnTo>
                  <a:lnTo>
                    <a:pt x="941" y="644"/>
                  </a:lnTo>
                  <a:lnTo>
                    <a:pt x="643" y="346"/>
                  </a:lnTo>
                  <a:close/>
                  <a:moveTo>
                    <a:pt x="1393" y="453"/>
                  </a:moveTo>
                  <a:lnTo>
                    <a:pt x="2465" y="894"/>
                  </a:lnTo>
                  <a:lnTo>
                    <a:pt x="2346" y="1334"/>
                  </a:lnTo>
                  <a:lnTo>
                    <a:pt x="1203" y="858"/>
                  </a:lnTo>
                  <a:lnTo>
                    <a:pt x="1393" y="453"/>
                  </a:lnTo>
                  <a:close/>
                  <a:moveTo>
                    <a:pt x="4965" y="1942"/>
                  </a:moveTo>
                  <a:lnTo>
                    <a:pt x="5346" y="2108"/>
                  </a:lnTo>
                  <a:lnTo>
                    <a:pt x="5144" y="2525"/>
                  </a:lnTo>
                  <a:lnTo>
                    <a:pt x="4834" y="2382"/>
                  </a:lnTo>
                  <a:cubicBezTo>
                    <a:pt x="4846" y="2370"/>
                    <a:pt x="4846" y="2370"/>
                    <a:pt x="4846" y="2358"/>
                  </a:cubicBezTo>
                  <a:lnTo>
                    <a:pt x="4965" y="1942"/>
                  </a:lnTo>
                  <a:close/>
                  <a:moveTo>
                    <a:pt x="5656" y="2239"/>
                  </a:moveTo>
                  <a:lnTo>
                    <a:pt x="5834" y="2311"/>
                  </a:lnTo>
                  <a:cubicBezTo>
                    <a:pt x="5858" y="2323"/>
                    <a:pt x="5882" y="2346"/>
                    <a:pt x="5894" y="2370"/>
                  </a:cubicBezTo>
                  <a:cubicBezTo>
                    <a:pt x="5906" y="2406"/>
                    <a:pt x="5906" y="2430"/>
                    <a:pt x="5894" y="2442"/>
                  </a:cubicBezTo>
                  <a:lnTo>
                    <a:pt x="5798" y="2668"/>
                  </a:lnTo>
                  <a:cubicBezTo>
                    <a:pt x="5787" y="2704"/>
                    <a:pt x="5775" y="2716"/>
                    <a:pt x="5739" y="2727"/>
                  </a:cubicBezTo>
                  <a:cubicBezTo>
                    <a:pt x="5727" y="2733"/>
                    <a:pt x="5712" y="2736"/>
                    <a:pt x="5699" y="2736"/>
                  </a:cubicBezTo>
                  <a:cubicBezTo>
                    <a:pt x="5685" y="2736"/>
                    <a:pt x="5673" y="2733"/>
                    <a:pt x="5667" y="2727"/>
                  </a:cubicBezTo>
                  <a:lnTo>
                    <a:pt x="5477" y="2632"/>
                  </a:lnTo>
                  <a:lnTo>
                    <a:pt x="5656" y="2239"/>
                  </a:lnTo>
                  <a:close/>
                  <a:moveTo>
                    <a:pt x="3060" y="453"/>
                  </a:moveTo>
                  <a:cubicBezTo>
                    <a:pt x="3096" y="453"/>
                    <a:pt x="3120" y="477"/>
                    <a:pt x="3143" y="513"/>
                  </a:cubicBezTo>
                  <a:cubicBezTo>
                    <a:pt x="3155" y="537"/>
                    <a:pt x="3155" y="572"/>
                    <a:pt x="3155" y="596"/>
                  </a:cubicBezTo>
                  <a:lnTo>
                    <a:pt x="3143" y="668"/>
                  </a:lnTo>
                  <a:lnTo>
                    <a:pt x="2941" y="1358"/>
                  </a:lnTo>
                  <a:cubicBezTo>
                    <a:pt x="2917" y="1453"/>
                    <a:pt x="2977" y="1537"/>
                    <a:pt x="3060" y="1561"/>
                  </a:cubicBezTo>
                  <a:lnTo>
                    <a:pt x="3108" y="1561"/>
                  </a:lnTo>
                  <a:cubicBezTo>
                    <a:pt x="3179" y="1561"/>
                    <a:pt x="3239" y="1525"/>
                    <a:pt x="3274" y="1442"/>
                  </a:cubicBezTo>
                  <a:lnTo>
                    <a:pt x="3465" y="799"/>
                  </a:lnTo>
                  <a:cubicBezTo>
                    <a:pt x="3501" y="763"/>
                    <a:pt x="3536" y="751"/>
                    <a:pt x="3584" y="751"/>
                  </a:cubicBezTo>
                  <a:lnTo>
                    <a:pt x="3596" y="751"/>
                  </a:lnTo>
                  <a:cubicBezTo>
                    <a:pt x="3631" y="751"/>
                    <a:pt x="3655" y="775"/>
                    <a:pt x="3679" y="811"/>
                  </a:cubicBezTo>
                  <a:cubicBezTo>
                    <a:pt x="3691" y="834"/>
                    <a:pt x="3691" y="870"/>
                    <a:pt x="3691" y="894"/>
                  </a:cubicBezTo>
                  <a:lnTo>
                    <a:pt x="3512" y="1489"/>
                  </a:lnTo>
                  <a:cubicBezTo>
                    <a:pt x="3477" y="1584"/>
                    <a:pt x="3536" y="1668"/>
                    <a:pt x="3631" y="1704"/>
                  </a:cubicBezTo>
                  <a:lnTo>
                    <a:pt x="3679" y="1704"/>
                  </a:lnTo>
                  <a:cubicBezTo>
                    <a:pt x="3751" y="1704"/>
                    <a:pt x="3810" y="1656"/>
                    <a:pt x="3834" y="1584"/>
                  </a:cubicBezTo>
                  <a:lnTo>
                    <a:pt x="4001" y="1025"/>
                  </a:lnTo>
                  <a:cubicBezTo>
                    <a:pt x="4026" y="999"/>
                    <a:pt x="4052" y="980"/>
                    <a:pt x="4082" y="980"/>
                  </a:cubicBezTo>
                  <a:cubicBezTo>
                    <a:pt x="4094" y="980"/>
                    <a:pt x="4106" y="982"/>
                    <a:pt x="4120" y="989"/>
                  </a:cubicBezTo>
                  <a:lnTo>
                    <a:pt x="4132" y="989"/>
                  </a:lnTo>
                  <a:cubicBezTo>
                    <a:pt x="4191" y="1001"/>
                    <a:pt x="4239" y="1061"/>
                    <a:pt x="4227" y="1132"/>
                  </a:cubicBezTo>
                  <a:lnTo>
                    <a:pt x="4191" y="1239"/>
                  </a:lnTo>
                  <a:lnTo>
                    <a:pt x="4048" y="1704"/>
                  </a:lnTo>
                  <a:cubicBezTo>
                    <a:pt x="4012" y="1787"/>
                    <a:pt x="4060" y="1882"/>
                    <a:pt x="4155" y="1906"/>
                  </a:cubicBezTo>
                  <a:cubicBezTo>
                    <a:pt x="4167" y="1906"/>
                    <a:pt x="4179" y="1918"/>
                    <a:pt x="4191" y="1918"/>
                  </a:cubicBezTo>
                  <a:cubicBezTo>
                    <a:pt x="4274" y="1918"/>
                    <a:pt x="4334" y="1882"/>
                    <a:pt x="4358" y="1799"/>
                  </a:cubicBezTo>
                  <a:lnTo>
                    <a:pt x="4513" y="1346"/>
                  </a:lnTo>
                  <a:cubicBezTo>
                    <a:pt x="4523" y="1293"/>
                    <a:pt x="4572" y="1249"/>
                    <a:pt x="4633" y="1249"/>
                  </a:cubicBezTo>
                  <a:cubicBezTo>
                    <a:pt x="4641" y="1249"/>
                    <a:pt x="4648" y="1250"/>
                    <a:pt x="4655" y="1251"/>
                  </a:cubicBezTo>
                  <a:lnTo>
                    <a:pt x="4667" y="1251"/>
                  </a:lnTo>
                  <a:cubicBezTo>
                    <a:pt x="4727" y="1263"/>
                    <a:pt x="4774" y="1323"/>
                    <a:pt x="4763" y="1406"/>
                  </a:cubicBezTo>
                  <a:lnTo>
                    <a:pt x="4513" y="2299"/>
                  </a:lnTo>
                  <a:lnTo>
                    <a:pt x="4513" y="2311"/>
                  </a:lnTo>
                  <a:cubicBezTo>
                    <a:pt x="4524" y="2311"/>
                    <a:pt x="4417" y="3025"/>
                    <a:pt x="3989" y="3239"/>
                  </a:cubicBezTo>
                  <a:cubicBezTo>
                    <a:pt x="3929" y="3263"/>
                    <a:pt x="3893" y="3323"/>
                    <a:pt x="3893" y="3382"/>
                  </a:cubicBezTo>
                  <a:lnTo>
                    <a:pt x="3893" y="3894"/>
                  </a:lnTo>
                  <a:lnTo>
                    <a:pt x="2310" y="3894"/>
                  </a:lnTo>
                  <a:lnTo>
                    <a:pt x="2310" y="3085"/>
                  </a:lnTo>
                  <a:cubicBezTo>
                    <a:pt x="2310" y="3037"/>
                    <a:pt x="2286" y="3013"/>
                    <a:pt x="2262" y="2977"/>
                  </a:cubicBezTo>
                  <a:cubicBezTo>
                    <a:pt x="2262" y="2977"/>
                    <a:pt x="1798" y="2430"/>
                    <a:pt x="1893" y="1965"/>
                  </a:cubicBezTo>
                  <a:cubicBezTo>
                    <a:pt x="1917" y="1823"/>
                    <a:pt x="1941" y="1656"/>
                    <a:pt x="1977" y="1537"/>
                  </a:cubicBezTo>
                  <a:lnTo>
                    <a:pt x="2274" y="1668"/>
                  </a:lnTo>
                  <a:cubicBezTo>
                    <a:pt x="2286" y="1715"/>
                    <a:pt x="2334" y="1763"/>
                    <a:pt x="2393" y="1775"/>
                  </a:cubicBezTo>
                  <a:cubicBezTo>
                    <a:pt x="2412" y="1782"/>
                    <a:pt x="2431" y="1785"/>
                    <a:pt x="2449" y="1785"/>
                  </a:cubicBezTo>
                  <a:cubicBezTo>
                    <a:pt x="2520" y="1785"/>
                    <a:pt x="2579" y="1732"/>
                    <a:pt x="2608" y="1656"/>
                  </a:cubicBezTo>
                  <a:lnTo>
                    <a:pt x="2905" y="537"/>
                  </a:lnTo>
                  <a:cubicBezTo>
                    <a:pt x="2905" y="513"/>
                    <a:pt x="2929" y="477"/>
                    <a:pt x="2953" y="465"/>
                  </a:cubicBezTo>
                  <a:cubicBezTo>
                    <a:pt x="2989" y="453"/>
                    <a:pt x="3012" y="453"/>
                    <a:pt x="3048" y="453"/>
                  </a:cubicBezTo>
                  <a:close/>
                  <a:moveTo>
                    <a:pt x="4132" y="4263"/>
                  </a:moveTo>
                  <a:lnTo>
                    <a:pt x="4132" y="4787"/>
                  </a:lnTo>
                  <a:lnTo>
                    <a:pt x="2012" y="4787"/>
                  </a:lnTo>
                  <a:lnTo>
                    <a:pt x="2012" y="4263"/>
                  </a:lnTo>
                  <a:close/>
                  <a:moveTo>
                    <a:pt x="191" y="1"/>
                  </a:moveTo>
                  <a:cubicBezTo>
                    <a:pt x="119" y="1"/>
                    <a:pt x="60" y="37"/>
                    <a:pt x="24" y="108"/>
                  </a:cubicBezTo>
                  <a:cubicBezTo>
                    <a:pt x="0" y="168"/>
                    <a:pt x="12" y="239"/>
                    <a:pt x="60" y="299"/>
                  </a:cubicBezTo>
                  <a:lnTo>
                    <a:pt x="845" y="1072"/>
                  </a:lnTo>
                  <a:lnTo>
                    <a:pt x="857" y="1084"/>
                  </a:lnTo>
                  <a:lnTo>
                    <a:pt x="869" y="1084"/>
                  </a:lnTo>
                  <a:cubicBezTo>
                    <a:pt x="893" y="1108"/>
                    <a:pt x="917" y="1120"/>
                    <a:pt x="953" y="1120"/>
                  </a:cubicBezTo>
                  <a:lnTo>
                    <a:pt x="1667" y="1418"/>
                  </a:lnTo>
                  <a:cubicBezTo>
                    <a:pt x="1607" y="1561"/>
                    <a:pt x="1572" y="1763"/>
                    <a:pt x="1548" y="1918"/>
                  </a:cubicBezTo>
                  <a:cubicBezTo>
                    <a:pt x="1453" y="2442"/>
                    <a:pt x="1822" y="2989"/>
                    <a:pt x="1941" y="3156"/>
                  </a:cubicBezTo>
                  <a:lnTo>
                    <a:pt x="1941" y="3918"/>
                  </a:lnTo>
                  <a:lnTo>
                    <a:pt x="1810" y="3918"/>
                  </a:lnTo>
                  <a:cubicBezTo>
                    <a:pt x="1726" y="3918"/>
                    <a:pt x="1643" y="3990"/>
                    <a:pt x="1643" y="4085"/>
                  </a:cubicBezTo>
                  <a:lnTo>
                    <a:pt x="1643" y="4942"/>
                  </a:lnTo>
                  <a:lnTo>
                    <a:pt x="1643" y="10359"/>
                  </a:lnTo>
                  <a:cubicBezTo>
                    <a:pt x="1643" y="10455"/>
                    <a:pt x="1726" y="10526"/>
                    <a:pt x="1810" y="10526"/>
                  </a:cubicBezTo>
                  <a:lnTo>
                    <a:pt x="4286" y="10526"/>
                  </a:lnTo>
                  <a:cubicBezTo>
                    <a:pt x="4370" y="10526"/>
                    <a:pt x="4453" y="10455"/>
                    <a:pt x="4453" y="10359"/>
                  </a:cubicBezTo>
                  <a:lnTo>
                    <a:pt x="4453" y="6168"/>
                  </a:lnTo>
                  <a:cubicBezTo>
                    <a:pt x="4453" y="6073"/>
                    <a:pt x="4370" y="6002"/>
                    <a:pt x="4286" y="6002"/>
                  </a:cubicBezTo>
                  <a:cubicBezTo>
                    <a:pt x="4191" y="6002"/>
                    <a:pt x="4120" y="6073"/>
                    <a:pt x="4120" y="6168"/>
                  </a:cubicBezTo>
                  <a:lnTo>
                    <a:pt x="4120" y="10181"/>
                  </a:lnTo>
                  <a:lnTo>
                    <a:pt x="2012" y="10181"/>
                  </a:lnTo>
                  <a:lnTo>
                    <a:pt x="2012" y="5109"/>
                  </a:lnTo>
                  <a:lnTo>
                    <a:pt x="4132" y="5109"/>
                  </a:lnTo>
                  <a:lnTo>
                    <a:pt x="4132" y="5394"/>
                  </a:lnTo>
                  <a:lnTo>
                    <a:pt x="4132" y="5585"/>
                  </a:lnTo>
                  <a:cubicBezTo>
                    <a:pt x="4132" y="5668"/>
                    <a:pt x="4215" y="5752"/>
                    <a:pt x="4298" y="5752"/>
                  </a:cubicBezTo>
                  <a:cubicBezTo>
                    <a:pt x="4393" y="5752"/>
                    <a:pt x="4465" y="5668"/>
                    <a:pt x="4465" y="5585"/>
                  </a:cubicBezTo>
                  <a:lnTo>
                    <a:pt x="4465" y="5394"/>
                  </a:lnTo>
                  <a:lnTo>
                    <a:pt x="4465" y="4942"/>
                  </a:lnTo>
                  <a:lnTo>
                    <a:pt x="4465" y="4085"/>
                  </a:lnTo>
                  <a:cubicBezTo>
                    <a:pt x="4465" y="3990"/>
                    <a:pt x="4393" y="3918"/>
                    <a:pt x="4298" y="3918"/>
                  </a:cubicBezTo>
                  <a:lnTo>
                    <a:pt x="4239" y="3918"/>
                  </a:lnTo>
                  <a:lnTo>
                    <a:pt x="4239" y="3489"/>
                  </a:lnTo>
                  <a:cubicBezTo>
                    <a:pt x="4524" y="3299"/>
                    <a:pt x="4667" y="2966"/>
                    <a:pt x="4763" y="2716"/>
                  </a:cubicBezTo>
                  <a:lnTo>
                    <a:pt x="5525" y="3037"/>
                  </a:lnTo>
                  <a:cubicBezTo>
                    <a:pt x="5584" y="3073"/>
                    <a:pt x="5644" y="3073"/>
                    <a:pt x="5703" y="3073"/>
                  </a:cubicBezTo>
                  <a:cubicBezTo>
                    <a:pt x="5763" y="3073"/>
                    <a:pt x="5822" y="3049"/>
                    <a:pt x="5858" y="3037"/>
                  </a:cubicBezTo>
                  <a:cubicBezTo>
                    <a:pt x="5965" y="3001"/>
                    <a:pt x="6060" y="2906"/>
                    <a:pt x="6096" y="2799"/>
                  </a:cubicBezTo>
                  <a:lnTo>
                    <a:pt x="6191" y="2585"/>
                  </a:lnTo>
                  <a:cubicBezTo>
                    <a:pt x="6239" y="2477"/>
                    <a:pt x="6239" y="2358"/>
                    <a:pt x="6191" y="2239"/>
                  </a:cubicBezTo>
                  <a:cubicBezTo>
                    <a:pt x="6144" y="2132"/>
                    <a:pt x="6060" y="2037"/>
                    <a:pt x="5953" y="2001"/>
                  </a:cubicBezTo>
                  <a:lnTo>
                    <a:pt x="5048" y="1608"/>
                  </a:lnTo>
                  <a:lnTo>
                    <a:pt x="5084" y="1465"/>
                  </a:lnTo>
                  <a:cubicBezTo>
                    <a:pt x="5120" y="1346"/>
                    <a:pt x="5108" y="1227"/>
                    <a:pt x="5025" y="1120"/>
                  </a:cubicBezTo>
                  <a:cubicBezTo>
                    <a:pt x="4965" y="1013"/>
                    <a:pt x="4870" y="942"/>
                    <a:pt x="4751" y="906"/>
                  </a:cubicBezTo>
                  <a:lnTo>
                    <a:pt x="4727" y="906"/>
                  </a:lnTo>
                  <a:cubicBezTo>
                    <a:pt x="4691" y="900"/>
                    <a:pt x="4655" y="897"/>
                    <a:pt x="4620" y="897"/>
                  </a:cubicBezTo>
                  <a:cubicBezTo>
                    <a:pt x="4584" y="897"/>
                    <a:pt x="4548" y="900"/>
                    <a:pt x="4513" y="906"/>
                  </a:cubicBezTo>
                  <a:cubicBezTo>
                    <a:pt x="4453" y="787"/>
                    <a:pt x="4346" y="691"/>
                    <a:pt x="4191" y="656"/>
                  </a:cubicBezTo>
                  <a:lnTo>
                    <a:pt x="4179" y="656"/>
                  </a:lnTo>
                  <a:cubicBezTo>
                    <a:pt x="4143" y="650"/>
                    <a:pt x="4108" y="647"/>
                    <a:pt x="4071" y="647"/>
                  </a:cubicBezTo>
                  <a:cubicBezTo>
                    <a:pt x="4033" y="647"/>
                    <a:pt x="3995" y="650"/>
                    <a:pt x="3953" y="656"/>
                  </a:cubicBezTo>
                  <a:cubicBezTo>
                    <a:pt x="3953" y="644"/>
                    <a:pt x="3941" y="632"/>
                    <a:pt x="3941" y="632"/>
                  </a:cubicBezTo>
                  <a:cubicBezTo>
                    <a:pt x="3882" y="525"/>
                    <a:pt x="3774" y="453"/>
                    <a:pt x="3655" y="418"/>
                  </a:cubicBezTo>
                  <a:lnTo>
                    <a:pt x="3643" y="418"/>
                  </a:lnTo>
                  <a:cubicBezTo>
                    <a:pt x="3614" y="412"/>
                    <a:pt x="3584" y="409"/>
                    <a:pt x="3554" y="409"/>
                  </a:cubicBezTo>
                  <a:cubicBezTo>
                    <a:pt x="3524" y="409"/>
                    <a:pt x="3495" y="412"/>
                    <a:pt x="3465" y="418"/>
                  </a:cubicBezTo>
                  <a:lnTo>
                    <a:pt x="3417" y="334"/>
                  </a:lnTo>
                  <a:cubicBezTo>
                    <a:pt x="3358" y="227"/>
                    <a:pt x="3250" y="156"/>
                    <a:pt x="3143" y="120"/>
                  </a:cubicBezTo>
                  <a:lnTo>
                    <a:pt x="3120" y="120"/>
                  </a:lnTo>
                  <a:cubicBezTo>
                    <a:pt x="3083" y="113"/>
                    <a:pt x="3047" y="109"/>
                    <a:pt x="3012" y="109"/>
                  </a:cubicBezTo>
                  <a:cubicBezTo>
                    <a:pt x="2931" y="109"/>
                    <a:pt x="2853" y="130"/>
                    <a:pt x="2786" y="180"/>
                  </a:cubicBezTo>
                  <a:cubicBezTo>
                    <a:pt x="2679" y="239"/>
                    <a:pt x="2608" y="346"/>
                    <a:pt x="2572" y="465"/>
                  </a:cubicBezTo>
                  <a:lnTo>
                    <a:pt x="2548" y="572"/>
                  </a:lnTo>
                  <a:lnTo>
                    <a:pt x="1369" y="72"/>
                  </a:lnTo>
                  <a:lnTo>
                    <a:pt x="1310" y="72"/>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96" name="Google Shape;396;p41"/>
            <p:cNvSpPr/>
            <p:nvPr/>
          </p:nvSpPr>
          <p:spPr>
            <a:xfrm>
              <a:off x="1329585" y="2127494"/>
              <a:ext cx="108795" cy="197123"/>
            </a:xfrm>
            <a:custGeom>
              <a:avLst/>
              <a:gdLst/>
              <a:ahLst/>
              <a:cxnLst/>
              <a:rect l="l" t="t" r="r" b="b"/>
              <a:pathLst>
                <a:path w="3418" h="6193" extrusionOk="0">
                  <a:moveTo>
                    <a:pt x="1155" y="358"/>
                  </a:moveTo>
                  <a:cubicBezTo>
                    <a:pt x="1214" y="358"/>
                    <a:pt x="1274" y="418"/>
                    <a:pt x="1274" y="477"/>
                  </a:cubicBezTo>
                  <a:lnTo>
                    <a:pt x="1274" y="549"/>
                  </a:lnTo>
                  <a:lnTo>
                    <a:pt x="1274" y="1120"/>
                  </a:lnTo>
                  <a:cubicBezTo>
                    <a:pt x="1274" y="1203"/>
                    <a:pt x="1345" y="1275"/>
                    <a:pt x="1441" y="1275"/>
                  </a:cubicBezTo>
                  <a:cubicBezTo>
                    <a:pt x="1524" y="1275"/>
                    <a:pt x="1595" y="1203"/>
                    <a:pt x="1595" y="1120"/>
                  </a:cubicBezTo>
                  <a:lnTo>
                    <a:pt x="1595" y="584"/>
                  </a:lnTo>
                  <a:cubicBezTo>
                    <a:pt x="1619" y="537"/>
                    <a:pt x="1655" y="525"/>
                    <a:pt x="1703" y="525"/>
                  </a:cubicBezTo>
                  <a:lnTo>
                    <a:pt x="1715" y="525"/>
                  </a:lnTo>
                  <a:cubicBezTo>
                    <a:pt x="1774" y="525"/>
                    <a:pt x="1834" y="584"/>
                    <a:pt x="1834" y="644"/>
                  </a:cubicBezTo>
                  <a:lnTo>
                    <a:pt x="1834" y="668"/>
                  </a:lnTo>
                  <a:lnTo>
                    <a:pt x="1834" y="1132"/>
                  </a:lnTo>
                  <a:cubicBezTo>
                    <a:pt x="1834" y="1215"/>
                    <a:pt x="1917" y="1299"/>
                    <a:pt x="2000" y="1299"/>
                  </a:cubicBezTo>
                  <a:cubicBezTo>
                    <a:pt x="2096" y="1299"/>
                    <a:pt x="2167" y="1215"/>
                    <a:pt x="2167" y="1132"/>
                  </a:cubicBezTo>
                  <a:lnTo>
                    <a:pt x="2167" y="715"/>
                  </a:lnTo>
                  <a:cubicBezTo>
                    <a:pt x="2179" y="668"/>
                    <a:pt x="2226" y="656"/>
                    <a:pt x="2274" y="656"/>
                  </a:cubicBezTo>
                  <a:lnTo>
                    <a:pt x="2286" y="656"/>
                  </a:lnTo>
                  <a:cubicBezTo>
                    <a:pt x="2346" y="656"/>
                    <a:pt x="2405" y="715"/>
                    <a:pt x="2405" y="775"/>
                  </a:cubicBezTo>
                  <a:lnTo>
                    <a:pt x="2405" y="894"/>
                  </a:lnTo>
                  <a:lnTo>
                    <a:pt x="2405" y="1239"/>
                  </a:lnTo>
                  <a:cubicBezTo>
                    <a:pt x="2405" y="1322"/>
                    <a:pt x="2477" y="1394"/>
                    <a:pt x="2572" y="1394"/>
                  </a:cubicBezTo>
                  <a:cubicBezTo>
                    <a:pt x="2655" y="1394"/>
                    <a:pt x="2727" y="1322"/>
                    <a:pt x="2727" y="1239"/>
                  </a:cubicBezTo>
                  <a:lnTo>
                    <a:pt x="2727" y="894"/>
                  </a:lnTo>
                  <a:cubicBezTo>
                    <a:pt x="2727" y="834"/>
                    <a:pt x="2786" y="775"/>
                    <a:pt x="2846" y="775"/>
                  </a:cubicBezTo>
                  <a:lnTo>
                    <a:pt x="2869" y="775"/>
                  </a:lnTo>
                  <a:cubicBezTo>
                    <a:pt x="2929" y="775"/>
                    <a:pt x="2988" y="834"/>
                    <a:pt x="2988" y="894"/>
                  </a:cubicBezTo>
                  <a:lnTo>
                    <a:pt x="2988" y="1680"/>
                  </a:lnTo>
                  <a:lnTo>
                    <a:pt x="2988" y="1692"/>
                  </a:lnTo>
                  <a:cubicBezTo>
                    <a:pt x="3060" y="1858"/>
                    <a:pt x="3048" y="2442"/>
                    <a:pt x="2727" y="2692"/>
                  </a:cubicBezTo>
                  <a:cubicBezTo>
                    <a:pt x="2679" y="2727"/>
                    <a:pt x="2667" y="2763"/>
                    <a:pt x="2667" y="2823"/>
                  </a:cubicBezTo>
                  <a:lnTo>
                    <a:pt x="2667" y="3358"/>
                  </a:lnTo>
                  <a:lnTo>
                    <a:pt x="1060" y="3358"/>
                  </a:lnTo>
                  <a:lnTo>
                    <a:pt x="1060" y="2989"/>
                  </a:lnTo>
                  <a:cubicBezTo>
                    <a:pt x="1060" y="2930"/>
                    <a:pt x="1036" y="2882"/>
                    <a:pt x="988" y="2858"/>
                  </a:cubicBezTo>
                  <a:cubicBezTo>
                    <a:pt x="822" y="2739"/>
                    <a:pt x="405" y="2346"/>
                    <a:pt x="393" y="1965"/>
                  </a:cubicBezTo>
                  <a:cubicBezTo>
                    <a:pt x="381" y="1692"/>
                    <a:pt x="369" y="1370"/>
                    <a:pt x="464" y="1275"/>
                  </a:cubicBezTo>
                  <a:cubicBezTo>
                    <a:pt x="499" y="1257"/>
                    <a:pt x="547" y="1246"/>
                    <a:pt x="612" y="1246"/>
                  </a:cubicBezTo>
                  <a:cubicBezTo>
                    <a:pt x="636" y="1246"/>
                    <a:pt x="662" y="1248"/>
                    <a:pt x="691" y="1251"/>
                  </a:cubicBezTo>
                  <a:lnTo>
                    <a:pt x="691" y="1477"/>
                  </a:lnTo>
                  <a:cubicBezTo>
                    <a:pt x="691" y="1561"/>
                    <a:pt x="762" y="1632"/>
                    <a:pt x="857" y="1632"/>
                  </a:cubicBezTo>
                  <a:cubicBezTo>
                    <a:pt x="941" y="1632"/>
                    <a:pt x="1024" y="1561"/>
                    <a:pt x="1024" y="1477"/>
                  </a:cubicBezTo>
                  <a:lnTo>
                    <a:pt x="1024" y="477"/>
                  </a:lnTo>
                  <a:cubicBezTo>
                    <a:pt x="1024" y="418"/>
                    <a:pt x="1083" y="358"/>
                    <a:pt x="1143" y="358"/>
                  </a:cubicBezTo>
                  <a:close/>
                  <a:moveTo>
                    <a:pt x="2941" y="3692"/>
                  </a:moveTo>
                  <a:lnTo>
                    <a:pt x="2941" y="4216"/>
                  </a:lnTo>
                  <a:lnTo>
                    <a:pt x="810" y="4216"/>
                  </a:lnTo>
                  <a:lnTo>
                    <a:pt x="810" y="3692"/>
                  </a:lnTo>
                  <a:close/>
                  <a:moveTo>
                    <a:pt x="2941" y="4537"/>
                  </a:moveTo>
                  <a:lnTo>
                    <a:pt x="2941" y="5859"/>
                  </a:lnTo>
                  <a:lnTo>
                    <a:pt x="810" y="5859"/>
                  </a:lnTo>
                  <a:lnTo>
                    <a:pt x="810" y="4537"/>
                  </a:lnTo>
                  <a:close/>
                  <a:moveTo>
                    <a:pt x="1143" y="1"/>
                  </a:moveTo>
                  <a:cubicBezTo>
                    <a:pt x="881" y="1"/>
                    <a:pt x="679" y="203"/>
                    <a:pt x="679" y="465"/>
                  </a:cubicBezTo>
                  <a:lnTo>
                    <a:pt x="679" y="894"/>
                  </a:lnTo>
                  <a:cubicBezTo>
                    <a:pt x="642" y="889"/>
                    <a:pt x="607" y="887"/>
                    <a:pt x="573" y="887"/>
                  </a:cubicBezTo>
                  <a:cubicBezTo>
                    <a:pt x="439" y="887"/>
                    <a:pt x="326" y="923"/>
                    <a:pt x="250" y="989"/>
                  </a:cubicBezTo>
                  <a:cubicBezTo>
                    <a:pt x="0" y="1192"/>
                    <a:pt x="36" y="1573"/>
                    <a:pt x="48" y="1965"/>
                  </a:cubicBezTo>
                  <a:cubicBezTo>
                    <a:pt x="83" y="2477"/>
                    <a:pt x="548" y="2894"/>
                    <a:pt x="726" y="3049"/>
                  </a:cubicBezTo>
                  <a:lnTo>
                    <a:pt x="726" y="3335"/>
                  </a:lnTo>
                  <a:lnTo>
                    <a:pt x="631" y="3335"/>
                  </a:lnTo>
                  <a:cubicBezTo>
                    <a:pt x="536" y="3335"/>
                    <a:pt x="464" y="3406"/>
                    <a:pt x="464" y="3489"/>
                  </a:cubicBezTo>
                  <a:lnTo>
                    <a:pt x="464" y="4359"/>
                  </a:lnTo>
                  <a:lnTo>
                    <a:pt x="464" y="6025"/>
                  </a:lnTo>
                  <a:cubicBezTo>
                    <a:pt x="464" y="6121"/>
                    <a:pt x="536" y="6192"/>
                    <a:pt x="631" y="6192"/>
                  </a:cubicBezTo>
                  <a:lnTo>
                    <a:pt x="3108" y="6192"/>
                  </a:lnTo>
                  <a:cubicBezTo>
                    <a:pt x="3191" y="6192"/>
                    <a:pt x="3262" y="6121"/>
                    <a:pt x="3262" y="6025"/>
                  </a:cubicBezTo>
                  <a:lnTo>
                    <a:pt x="3262" y="4359"/>
                  </a:lnTo>
                  <a:lnTo>
                    <a:pt x="3262" y="3489"/>
                  </a:lnTo>
                  <a:cubicBezTo>
                    <a:pt x="3262" y="3406"/>
                    <a:pt x="3191" y="3335"/>
                    <a:pt x="3108" y="3335"/>
                  </a:cubicBezTo>
                  <a:lnTo>
                    <a:pt x="3000" y="3335"/>
                  </a:lnTo>
                  <a:lnTo>
                    <a:pt x="3000" y="2870"/>
                  </a:lnTo>
                  <a:cubicBezTo>
                    <a:pt x="3417" y="2465"/>
                    <a:pt x="3369" y="1727"/>
                    <a:pt x="3369" y="1632"/>
                  </a:cubicBezTo>
                  <a:lnTo>
                    <a:pt x="3369" y="858"/>
                  </a:lnTo>
                  <a:cubicBezTo>
                    <a:pt x="3369" y="608"/>
                    <a:pt x="3167" y="406"/>
                    <a:pt x="2905" y="406"/>
                  </a:cubicBezTo>
                  <a:lnTo>
                    <a:pt x="2893" y="406"/>
                  </a:lnTo>
                  <a:cubicBezTo>
                    <a:pt x="2822" y="406"/>
                    <a:pt x="2738" y="418"/>
                    <a:pt x="2667" y="465"/>
                  </a:cubicBezTo>
                  <a:cubicBezTo>
                    <a:pt x="2584" y="358"/>
                    <a:pt x="2465" y="287"/>
                    <a:pt x="2310" y="287"/>
                  </a:cubicBezTo>
                  <a:lnTo>
                    <a:pt x="2298" y="287"/>
                  </a:lnTo>
                  <a:cubicBezTo>
                    <a:pt x="2226" y="287"/>
                    <a:pt x="2143" y="299"/>
                    <a:pt x="2084" y="346"/>
                  </a:cubicBezTo>
                  <a:cubicBezTo>
                    <a:pt x="2000" y="239"/>
                    <a:pt x="1881" y="179"/>
                    <a:pt x="1750" y="179"/>
                  </a:cubicBezTo>
                  <a:lnTo>
                    <a:pt x="1726" y="179"/>
                  </a:lnTo>
                  <a:cubicBezTo>
                    <a:pt x="1667" y="179"/>
                    <a:pt x="1607" y="191"/>
                    <a:pt x="1548" y="203"/>
                  </a:cubicBezTo>
                  <a:cubicBezTo>
                    <a:pt x="1476" y="84"/>
                    <a:pt x="1334" y="1"/>
                    <a:pt x="1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grpSp>
        <p:nvGrpSpPr>
          <p:cNvPr id="397" name="Google Shape;397;p41"/>
          <p:cNvGrpSpPr/>
          <p:nvPr/>
        </p:nvGrpSpPr>
        <p:grpSpPr>
          <a:xfrm>
            <a:off x="4454393" y="3922479"/>
            <a:ext cx="432965" cy="317998"/>
            <a:chOff x="2278533" y="2937377"/>
            <a:chExt cx="346788" cy="254704"/>
          </a:xfrm>
        </p:grpSpPr>
        <p:sp>
          <p:nvSpPr>
            <p:cNvPr id="398" name="Google Shape;398;p41"/>
            <p:cNvSpPr/>
            <p:nvPr/>
          </p:nvSpPr>
          <p:spPr>
            <a:xfrm>
              <a:off x="2317557" y="2958607"/>
              <a:ext cx="270619" cy="184200"/>
            </a:xfrm>
            <a:custGeom>
              <a:avLst/>
              <a:gdLst/>
              <a:ahLst/>
              <a:cxnLst/>
              <a:rect l="l" t="t" r="r" b="b"/>
              <a:pathLst>
                <a:path w="8502" h="5787" extrusionOk="0">
                  <a:moveTo>
                    <a:pt x="2691" y="1179"/>
                  </a:moveTo>
                  <a:cubicBezTo>
                    <a:pt x="2882" y="1179"/>
                    <a:pt x="3049" y="1346"/>
                    <a:pt x="3049" y="1536"/>
                  </a:cubicBezTo>
                  <a:lnTo>
                    <a:pt x="3049" y="1881"/>
                  </a:lnTo>
                  <a:cubicBezTo>
                    <a:pt x="3049" y="2167"/>
                    <a:pt x="2810" y="2405"/>
                    <a:pt x="2525" y="2405"/>
                  </a:cubicBezTo>
                  <a:cubicBezTo>
                    <a:pt x="2227" y="2405"/>
                    <a:pt x="1989" y="2167"/>
                    <a:pt x="1989" y="1881"/>
                  </a:cubicBezTo>
                  <a:lnTo>
                    <a:pt x="1989" y="1536"/>
                  </a:lnTo>
                  <a:cubicBezTo>
                    <a:pt x="1989" y="1346"/>
                    <a:pt x="2156" y="1179"/>
                    <a:pt x="2346" y="1179"/>
                  </a:cubicBezTo>
                  <a:close/>
                  <a:moveTo>
                    <a:pt x="6787" y="1036"/>
                  </a:moveTo>
                  <a:cubicBezTo>
                    <a:pt x="6894" y="1036"/>
                    <a:pt x="6966" y="1108"/>
                    <a:pt x="6966" y="1215"/>
                  </a:cubicBezTo>
                  <a:lnTo>
                    <a:pt x="6966" y="1715"/>
                  </a:lnTo>
                  <a:cubicBezTo>
                    <a:pt x="6966" y="1774"/>
                    <a:pt x="6930" y="1834"/>
                    <a:pt x="6871" y="1870"/>
                  </a:cubicBezTo>
                  <a:cubicBezTo>
                    <a:pt x="6835" y="1893"/>
                    <a:pt x="6799" y="1941"/>
                    <a:pt x="6799" y="2000"/>
                  </a:cubicBezTo>
                  <a:lnTo>
                    <a:pt x="6799" y="2251"/>
                  </a:lnTo>
                  <a:cubicBezTo>
                    <a:pt x="6799" y="2334"/>
                    <a:pt x="6847" y="2381"/>
                    <a:pt x="6918" y="2405"/>
                  </a:cubicBezTo>
                  <a:lnTo>
                    <a:pt x="7335" y="2512"/>
                  </a:lnTo>
                  <a:cubicBezTo>
                    <a:pt x="7406" y="2524"/>
                    <a:pt x="7466" y="2596"/>
                    <a:pt x="7466" y="2691"/>
                  </a:cubicBezTo>
                  <a:lnTo>
                    <a:pt x="7466" y="2727"/>
                  </a:lnTo>
                  <a:lnTo>
                    <a:pt x="5739" y="2727"/>
                  </a:lnTo>
                  <a:lnTo>
                    <a:pt x="5739" y="2691"/>
                  </a:lnTo>
                  <a:cubicBezTo>
                    <a:pt x="5739" y="2596"/>
                    <a:pt x="5799" y="2536"/>
                    <a:pt x="5870" y="2512"/>
                  </a:cubicBezTo>
                  <a:lnTo>
                    <a:pt x="6287" y="2405"/>
                  </a:lnTo>
                  <a:cubicBezTo>
                    <a:pt x="6370" y="2381"/>
                    <a:pt x="6406" y="2334"/>
                    <a:pt x="6406" y="2251"/>
                  </a:cubicBezTo>
                  <a:lnTo>
                    <a:pt x="6406" y="2000"/>
                  </a:lnTo>
                  <a:cubicBezTo>
                    <a:pt x="6430" y="1941"/>
                    <a:pt x="6394" y="1893"/>
                    <a:pt x="6359" y="1870"/>
                  </a:cubicBezTo>
                  <a:cubicBezTo>
                    <a:pt x="6299" y="1834"/>
                    <a:pt x="6263" y="1774"/>
                    <a:pt x="6263" y="1715"/>
                  </a:cubicBezTo>
                  <a:lnTo>
                    <a:pt x="6263" y="1215"/>
                  </a:lnTo>
                  <a:cubicBezTo>
                    <a:pt x="6263" y="1108"/>
                    <a:pt x="6335" y="1036"/>
                    <a:pt x="6442" y="1036"/>
                  </a:cubicBezTo>
                  <a:close/>
                  <a:moveTo>
                    <a:pt x="8144" y="334"/>
                  </a:moveTo>
                  <a:lnTo>
                    <a:pt x="8144" y="2751"/>
                  </a:lnTo>
                  <a:lnTo>
                    <a:pt x="7787" y="2751"/>
                  </a:lnTo>
                  <a:lnTo>
                    <a:pt x="7787" y="2703"/>
                  </a:lnTo>
                  <a:cubicBezTo>
                    <a:pt x="7787" y="2477"/>
                    <a:pt x="7633" y="2274"/>
                    <a:pt x="7406" y="2215"/>
                  </a:cubicBezTo>
                  <a:lnTo>
                    <a:pt x="7109" y="2131"/>
                  </a:lnTo>
                  <a:lnTo>
                    <a:pt x="7109" y="2096"/>
                  </a:lnTo>
                  <a:cubicBezTo>
                    <a:pt x="7216" y="2000"/>
                    <a:pt x="7275" y="1870"/>
                    <a:pt x="7275" y="1715"/>
                  </a:cubicBezTo>
                  <a:lnTo>
                    <a:pt x="7275" y="1215"/>
                  </a:lnTo>
                  <a:cubicBezTo>
                    <a:pt x="7275" y="929"/>
                    <a:pt x="7049" y="703"/>
                    <a:pt x="6775" y="703"/>
                  </a:cubicBezTo>
                  <a:lnTo>
                    <a:pt x="6430" y="703"/>
                  </a:lnTo>
                  <a:cubicBezTo>
                    <a:pt x="6144" y="703"/>
                    <a:pt x="5918" y="929"/>
                    <a:pt x="5918" y="1215"/>
                  </a:cubicBezTo>
                  <a:lnTo>
                    <a:pt x="5918" y="1715"/>
                  </a:lnTo>
                  <a:cubicBezTo>
                    <a:pt x="5918" y="1870"/>
                    <a:pt x="5978" y="2000"/>
                    <a:pt x="6085" y="2096"/>
                  </a:cubicBezTo>
                  <a:lnTo>
                    <a:pt x="6085" y="2131"/>
                  </a:lnTo>
                  <a:lnTo>
                    <a:pt x="5787" y="2215"/>
                  </a:lnTo>
                  <a:cubicBezTo>
                    <a:pt x="5561" y="2274"/>
                    <a:pt x="5418" y="2465"/>
                    <a:pt x="5418" y="2703"/>
                  </a:cubicBezTo>
                  <a:lnTo>
                    <a:pt x="5418" y="2751"/>
                  </a:lnTo>
                  <a:lnTo>
                    <a:pt x="5061" y="2751"/>
                  </a:lnTo>
                  <a:lnTo>
                    <a:pt x="5061" y="334"/>
                  </a:lnTo>
                  <a:close/>
                  <a:moveTo>
                    <a:pt x="2691" y="2715"/>
                  </a:moveTo>
                  <a:lnTo>
                    <a:pt x="2691" y="2786"/>
                  </a:lnTo>
                  <a:cubicBezTo>
                    <a:pt x="2703" y="2846"/>
                    <a:pt x="2727" y="2905"/>
                    <a:pt x="2751" y="2965"/>
                  </a:cubicBezTo>
                  <a:lnTo>
                    <a:pt x="2525" y="3191"/>
                  </a:lnTo>
                  <a:lnTo>
                    <a:pt x="2513" y="3191"/>
                  </a:lnTo>
                  <a:lnTo>
                    <a:pt x="2287" y="2965"/>
                  </a:lnTo>
                  <a:cubicBezTo>
                    <a:pt x="2322" y="2929"/>
                    <a:pt x="2334" y="2870"/>
                    <a:pt x="2334" y="2810"/>
                  </a:cubicBezTo>
                  <a:lnTo>
                    <a:pt x="2334" y="2715"/>
                  </a:lnTo>
                  <a:close/>
                  <a:moveTo>
                    <a:pt x="3037" y="3143"/>
                  </a:moveTo>
                  <a:lnTo>
                    <a:pt x="3346" y="3263"/>
                  </a:lnTo>
                  <a:cubicBezTo>
                    <a:pt x="3477" y="3310"/>
                    <a:pt x="3572" y="3441"/>
                    <a:pt x="3572" y="3596"/>
                  </a:cubicBezTo>
                  <a:lnTo>
                    <a:pt x="3572" y="4608"/>
                  </a:lnTo>
                  <a:cubicBezTo>
                    <a:pt x="3572" y="4715"/>
                    <a:pt x="3501" y="4787"/>
                    <a:pt x="3394" y="4787"/>
                  </a:cubicBezTo>
                  <a:lnTo>
                    <a:pt x="2691" y="4787"/>
                  </a:lnTo>
                  <a:lnTo>
                    <a:pt x="2691" y="4596"/>
                  </a:lnTo>
                  <a:lnTo>
                    <a:pt x="3049" y="4596"/>
                  </a:lnTo>
                  <a:cubicBezTo>
                    <a:pt x="3144" y="4596"/>
                    <a:pt x="3215" y="4513"/>
                    <a:pt x="3215" y="4429"/>
                  </a:cubicBezTo>
                  <a:lnTo>
                    <a:pt x="3215" y="3917"/>
                  </a:lnTo>
                  <a:cubicBezTo>
                    <a:pt x="3215" y="3834"/>
                    <a:pt x="3144" y="3763"/>
                    <a:pt x="3049" y="3763"/>
                  </a:cubicBezTo>
                  <a:cubicBezTo>
                    <a:pt x="2965" y="3763"/>
                    <a:pt x="2882" y="3834"/>
                    <a:pt x="2882" y="3917"/>
                  </a:cubicBezTo>
                  <a:lnTo>
                    <a:pt x="2882" y="4275"/>
                  </a:lnTo>
                  <a:lnTo>
                    <a:pt x="2191" y="4275"/>
                  </a:lnTo>
                  <a:lnTo>
                    <a:pt x="2191" y="3917"/>
                  </a:lnTo>
                  <a:cubicBezTo>
                    <a:pt x="2191" y="3834"/>
                    <a:pt x="2108" y="3763"/>
                    <a:pt x="2025" y="3763"/>
                  </a:cubicBezTo>
                  <a:cubicBezTo>
                    <a:pt x="1929" y="3763"/>
                    <a:pt x="1858" y="3834"/>
                    <a:pt x="1858" y="3917"/>
                  </a:cubicBezTo>
                  <a:lnTo>
                    <a:pt x="1858" y="4429"/>
                  </a:lnTo>
                  <a:cubicBezTo>
                    <a:pt x="1858" y="4513"/>
                    <a:pt x="1929" y="4596"/>
                    <a:pt x="2025" y="4596"/>
                  </a:cubicBezTo>
                  <a:lnTo>
                    <a:pt x="2382" y="4596"/>
                  </a:lnTo>
                  <a:lnTo>
                    <a:pt x="2382" y="4787"/>
                  </a:lnTo>
                  <a:lnTo>
                    <a:pt x="1679" y="4787"/>
                  </a:lnTo>
                  <a:cubicBezTo>
                    <a:pt x="1572" y="4787"/>
                    <a:pt x="1501" y="4715"/>
                    <a:pt x="1501" y="4608"/>
                  </a:cubicBezTo>
                  <a:lnTo>
                    <a:pt x="1501" y="3596"/>
                  </a:lnTo>
                  <a:lnTo>
                    <a:pt x="1489" y="3596"/>
                  </a:lnTo>
                  <a:cubicBezTo>
                    <a:pt x="1489" y="3441"/>
                    <a:pt x="1572" y="3310"/>
                    <a:pt x="1715" y="3263"/>
                  </a:cubicBezTo>
                  <a:lnTo>
                    <a:pt x="2025" y="3143"/>
                  </a:lnTo>
                  <a:lnTo>
                    <a:pt x="2287" y="3417"/>
                  </a:lnTo>
                  <a:cubicBezTo>
                    <a:pt x="2346" y="3477"/>
                    <a:pt x="2441" y="3501"/>
                    <a:pt x="2525" y="3501"/>
                  </a:cubicBezTo>
                  <a:cubicBezTo>
                    <a:pt x="2620" y="3501"/>
                    <a:pt x="2691" y="3477"/>
                    <a:pt x="2763" y="3417"/>
                  </a:cubicBezTo>
                  <a:lnTo>
                    <a:pt x="3037" y="3143"/>
                  </a:lnTo>
                  <a:close/>
                  <a:moveTo>
                    <a:pt x="4727" y="4763"/>
                  </a:moveTo>
                  <a:lnTo>
                    <a:pt x="4727" y="5465"/>
                  </a:lnTo>
                  <a:lnTo>
                    <a:pt x="298" y="5465"/>
                  </a:lnTo>
                  <a:lnTo>
                    <a:pt x="298" y="4763"/>
                  </a:lnTo>
                  <a:lnTo>
                    <a:pt x="1191" y="4763"/>
                  </a:lnTo>
                  <a:cubicBezTo>
                    <a:pt x="1251" y="4965"/>
                    <a:pt x="1441" y="5108"/>
                    <a:pt x="1667" y="5108"/>
                  </a:cubicBezTo>
                  <a:lnTo>
                    <a:pt x="3358" y="5108"/>
                  </a:lnTo>
                  <a:cubicBezTo>
                    <a:pt x="3584" y="5108"/>
                    <a:pt x="3763" y="4965"/>
                    <a:pt x="3834" y="4763"/>
                  </a:cubicBezTo>
                  <a:close/>
                  <a:moveTo>
                    <a:pt x="6763" y="3775"/>
                  </a:moveTo>
                  <a:cubicBezTo>
                    <a:pt x="6871" y="3775"/>
                    <a:pt x="6942" y="3846"/>
                    <a:pt x="6942" y="3953"/>
                  </a:cubicBezTo>
                  <a:lnTo>
                    <a:pt x="6942" y="4453"/>
                  </a:lnTo>
                  <a:cubicBezTo>
                    <a:pt x="6942" y="4513"/>
                    <a:pt x="6918" y="4572"/>
                    <a:pt x="6859" y="4608"/>
                  </a:cubicBezTo>
                  <a:cubicBezTo>
                    <a:pt x="6811" y="4632"/>
                    <a:pt x="6787" y="4679"/>
                    <a:pt x="6787" y="4739"/>
                  </a:cubicBezTo>
                  <a:lnTo>
                    <a:pt x="6787" y="4989"/>
                  </a:lnTo>
                  <a:cubicBezTo>
                    <a:pt x="6787" y="5060"/>
                    <a:pt x="6823" y="5120"/>
                    <a:pt x="6906" y="5144"/>
                  </a:cubicBezTo>
                  <a:lnTo>
                    <a:pt x="7323" y="5251"/>
                  </a:lnTo>
                  <a:cubicBezTo>
                    <a:pt x="7394" y="5263"/>
                    <a:pt x="7454" y="5334"/>
                    <a:pt x="7454" y="5429"/>
                  </a:cubicBezTo>
                  <a:lnTo>
                    <a:pt x="7454" y="5465"/>
                  </a:lnTo>
                  <a:lnTo>
                    <a:pt x="5739" y="5465"/>
                  </a:lnTo>
                  <a:lnTo>
                    <a:pt x="5739" y="5429"/>
                  </a:lnTo>
                  <a:cubicBezTo>
                    <a:pt x="5739" y="5334"/>
                    <a:pt x="5799" y="5275"/>
                    <a:pt x="5882" y="5251"/>
                  </a:cubicBezTo>
                  <a:lnTo>
                    <a:pt x="6287" y="5144"/>
                  </a:lnTo>
                  <a:cubicBezTo>
                    <a:pt x="6370" y="5120"/>
                    <a:pt x="6406" y="5060"/>
                    <a:pt x="6406" y="4989"/>
                  </a:cubicBezTo>
                  <a:lnTo>
                    <a:pt x="6406" y="4739"/>
                  </a:lnTo>
                  <a:cubicBezTo>
                    <a:pt x="6406" y="4679"/>
                    <a:pt x="6382" y="4632"/>
                    <a:pt x="6335" y="4608"/>
                  </a:cubicBezTo>
                  <a:cubicBezTo>
                    <a:pt x="6275" y="4572"/>
                    <a:pt x="6251" y="4513"/>
                    <a:pt x="6251" y="4453"/>
                  </a:cubicBezTo>
                  <a:lnTo>
                    <a:pt x="6251" y="3953"/>
                  </a:lnTo>
                  <a:cubicBezTo>
                    <a:pt x="6251" y="3846"/>
                    <a:pt x="6323" y="3775"/>
                    <a:pt x="6430" y="3775"/>
                  </a:cubicBezTo>
                  <a:close/>
                  <a:moveTo>
                    <a:pt x="8156" y="3060"/>
                  </a:moveTo>
                  <a:lnTo>
                    <a:pt x="8156" y="5465"/>
                  </a:lnTo>
                  <a:lnTo>
                    <a:pt x="7799" y="5465"/>
                  </a:lnTo>
                  <a:lnTo>
                    <a:pt x="7799" y="5429"/>
                  </a:lnTo>
                  <a:cubicBezTo>
                    <a:pt x="7799" y="5203"/>
                    <a:pt x="7644" y="4989"/>
                    <a:pt x="7430" y="4929"/>
                  </a:cubicBezTo>
                  <a:lnTo>
                    <a:pt x="7132" y="4858"/>
                  </a:lnTo>
                  <a:lnTo>
                    <a:pt x="7132" y="4810"/>
                  </a:lnTo>
                  <a:cubicBezTo>
                    <a:pt x="7228" y="4727"/>
                    <a:pt x="7287" y="4596"/>
                    <a:pt x="7287" y="4441"/>
                  </a:cubicBezTo>
                  <a:lnTo>
                    <a:pt x="7287" y="3941"/>
                  </a:lnTo>
                  <a:cubicBezTo>
                    <a:pt x="7287" y="3655"/>
                    <a:pt x="7073" y="3429"/>
                    <a:pt x="6787" y="3429"/>
                  </a:cubicBezTo>
                  <a:lnTo>
                    <a:pt x="6442" y="3429"/>
                  </a:lnTo>
                  <a:cubicBezTo>
                    <a:pt x="6156" y="3429"/>
                    <a:pt x="5942" y="3655"/>
                    <a:pt x="5942" y="3941"/>
                  </a:cubicBezTo>
                  <a:lnTo>
                    <a:pt x="5942" y="4441"/>
                  </a:lnTo>
                  <a:cubicBezTo>
                    <a:pt x="5942" y="4596"/>
                    <a:pt x="6001" y="4727"/>
                    <a:pt x="6097" y="4810"/>
                  </a:cubicBezTo>
                  <a:lnTo>
                    <a:pt x="6097" y="4858"/>
                  </a:lnTo>
                  <a:lnTo>
                    <a:pt x="5799" y="4929"/>
                  </a:lnTo>
                  <a:cubicBezTo>
                    <a:pt x="5585" y="4989"/>
                    <a:pt x="5430" y="5191"/>
                    <a:pt x="5430" y="5429"/>
                  </a:cubicBezTo>
                  <a:lnTo>
                    <a:pt x="5430" y="5465"/>
                  </a:lnTo>
                  <a:lnTo>
                    <a:pt x="5073" y="5465"/>
                  </a:lnTo>
                  <a:lnTo>
                    <a:pt x="5073" y="3060"/>
                  </a:lnTo>
                  <a:close/>
                  <a:moveTo>
                    <a:pt x="167" y="0"/>
                  </a:moveTo>
                  <a:cubicBezTo>
                    <a:pt x="72" y="0"/>
                    <a:pt x="1" y="84"/>
                    <a:pt x="1" y="167"/>
                  </a:cubicBezTo>
                  <a:lnTo>
                    <a:pt x="1" y="5620"/>
                  </a:lnTo>
                  <a:cubicBezTo>
                    <a:pt x="1" y="5703"/>
                    <a:pt x="72" y="5787"/>
                    <a:pt x="167" y="5787"/>
                  </a:cubicBezTo>
                  <a:lnTo>
                    <a:pt x="8335" y="5787"/>
                  </a:lnTo>
                  <a:cubicBezTo>
                    <a:pt x="8418" y="5787"/>
                    <a:pt x="8502" y="5703"/>
                    <a:pt x="8502" y="5620"/>
                  </a:cubicBezTo>
                  <a:lnTo>
                    <a:pt x="8502" y="167"/>
                  </a:lnTo>
                  <a:cubicBezTo>
                    <a:pt x="8466" y="84"/>
                    <a:pt x="8395" y="24"/>
                    <a:pt x="8311" y="24"/>
                  </a:cubicBezTo>
                  <a:lnTo>
                    <a:pt x="1334" y="24"/>
                  </a:lnTo>
                  <a:cubicBezTo>
                    <a:pt x="1251" y="24"/>
                    <a:pt x="1167" y="95"/>
                    <a:pt x="1167" y="191"/>
                  </a:cubicBezTo>
                  <a:cubicBezTo>
                    <a:pt x="1167" y="274"/>
                    <a:pt x="1251" y="346"/>
                    <a:pt x="1334" y="346"/>
                  </a:cubicBezTo>
                  <a:lnTo>
                    <a:pt x="4763" y="346"/>
                  </a:lnTo>
                  <a:lnTo>
                    <a:pt x="4763" y="4453"/>
                  </a:lnTo>
                  <a:lnTo>
                    <a:pt x="3882" y="4453"/>
                  </a:lnTo>
                  <a:lnTo>
                    <a:pt x="3882" y="3608"/>
                  </a:lnTo>
                  <a:cubicBezTo>
                    <a:pt x="3882" y="3346"/>
                    <a:pt x="3703" y="3084"/>
                    <a:pt x="3453" y="2977"/>
                  </a:cubicBezTo>
                  <a:lnTo>
                    <a:pt x="3037" y="2822"/>
                  </a:lnTo>
                  <a:lnTo>
                    <a:pt x="3037" y="2798"/>
                  </a:lnTo>
                  <a:lnTo>
                    <a:pt x="3037" y="2572"/>
                  </a:lnTo>
                  <a:cubicBezTo>
                    <a:pt x="3239" y="2417"/>
                    <a:pt x="3382" y="2167"/>
                    <a:pt x="3382" y="1893"/>
                  </a:cubicBezTo>
                  <a:lnTo>
                    <a:pt x="3382" y="1560"/>
                  </a:lnTo>
                  <a:cubicBezTo>
                    <a:pt x="3382" y="1179"/>
                    <a:pt x="3084" y="881"/>
                    <a:pt x="2703" y="881"/>
                  </a:cubicBezTo>
                  <a:lnTo>
                    <a:pt x="2370" y="881"/>
                  </a:lnTo>
                  <a:cubicBezTo>
                    <a:pt x="1989" y="881"/>
                    <a:pt x="1691" y="1179"/>
                    <a:pt x="1691" y="1560"/>
                  </a:cubicBezTo>
                  <a:lnTo>
                    <a:pt x="1691" y="1893"/>
                  </a:lnTo>
                  <a:cubicBezTo>
                    <a:pt x="1691" y="2179"/>
                    <a:pt x="1834" y="2417"/>
                    <a:pt x="2037" y="2572"/>
                  </a:cubicBezTo>
                  <a:lnTo>
                    <a:pt x="2037" y="2810"/>
                  </a:lnTo>
                  <a:lnTo>
                    <a:pt x="2037" y="2822"/>
                  </a:lnTo>
                  <a:lnTo>
                    <a:pt x="1620" y="2989"/>
                  </a:lnTo>
                  <a:cubicBezTo>
                    <a:pt x="1370" y="3084"/>
                    <a:pt x="1191" y="3346"/>
                    <a:pt x="1191" y="3608"/>
                  </a:cubicBezTo>
                  <a:lnTo>
                    <a:pt x="1191" y="4453"/>
                  </a:lnTo>
                  <a:lnTo>
                    <a:pt x="310" y="4453"/>
                  </a:lnTo>
                  <a:lnTo>
                    <a:pt x="310" y="334"/>
                  </a:lnTo>
                  <a:lnTo>
                    <a:pt x="667" y="334"/>
                  </a:lnTo>
                  <a:cubicBezTo>
                    <a:pt x="763" y="334"/>
                    <a:pt x="834" y="262"/>
                    <a:pt x="834" y="167"/>
                  </a:cubicBezTo>
                  <a:cubicBezTo>
                    <a:pt x="834" y="84"/>
                    <a:pt x="763" y="0"/>
                    <a:pt x="6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99" name="Google Shape;399;p41"/>
            <p:cNvSpPr/>
            <p:nvPr/>
          </p:nvSpPr>
          <p:spPr>
            <a:xfrm>
              <a:off x="2278533" y="2937377"/>
              <a:ext cx="346788" cy="254704"/>
            </a:xfrm>
            <a:custGeom>
              <a:avLst/>
              <a:gdLst/>
              <a:ahLst/>
              <a:cxnLst/>
              <a:rect l="l" t="t" r="r" b="b"/>
              <a:pathLst>
                <a:path w="10895" h="8002" extrusionOk="0">
                  <a:moveTo>
                    <a:pt x="9871" y="310"/>
                  </a:moveTo>
                  <a:cubicBezTo>
                    <a:pt x="9978" y="310"/>
                    <a:pt x="10049" y="393"/>
                    <a:pt x="10049" y="489"/>
                  </a:cubicBezTo>
                  <a:lnTo>
                    <a:pt x="10049" y="6799"/>
                  </a:lnTo>
                  <a:lnTo>
                    <a:pt x="9692" y="6799"/>
                  </a:lnTo>
                  <a:cubicBezTo>
                    <a:pt x="9609" y="6799"/>
                    <a:pt x="9525" y="6882"/>
                    <a:pt x="9525" y="6966"/>
                  </a:cubicBezTo>
                  <a:cubicBezTo>
                    <a:pt x="9525" y="7061"/>
                    <a:pt x="9609" y="7132"/>
                    <a:pt x="9692" y="7132"/>
                  </a:cubicBezTo>
                  <a:lnTo>
                    <a:pt x="10537" y="7132"/>
                  </a:lnTo>
                  <a:cubicBezTo>
                    <a:pt x="10537" y="7132"/>
                    <a:pt x="10561" y="7132"/>
                    <a:pt x="10561" y="7144"/>
                  </a:cubicBezTo>
                  <a:lnTo>
                    <a:pt x="10561" y="7490"/>
                  </a:lnTo>
                  <a:cubicBezTo>
                    <a:pt x="10573" y="7585"/>
                    <a:pt x="10478" y="7668"/>
                    <a:pt x="10394" y="7668"/>
                  </a:cubicBezTo>
                  <a:lnTo>
                    <a:pt x="512" y="7668"/>
                  </a:lnTo>
                  <a:cubicBezTo>
                    <a:pt x="405" y="7668"/>
                    <a:pt x="334" y="7597"/>
                    <a:pt x="334" y="7490"/>
                  </a:cubicBezTo>
                  <a:lnTo>
                    <a:pt x="334" y="7144"/>
                  </a:lnTo>
                  <a:cubicBezTo>
                    <a:pt x="334" y="7144"/>
                    <a:pt x="334" y="7132"/>
                    <a:pt x="346" y="7132"/>
                  </a:cubicBezTo>
                  <a:lnTo>
                    <a:pt x="9037" y="7132"/>
                  </a:lnTo>
                  <a:cubicBezTo>
                    <a:pt x="9132" y="7132"/>
                    <a:pt x="9204" y="7061"/>
                    <a:pt x="9204" y="6966"/>
                  </a:cubicBezTo>
                  <a:cubicBezTo>
                    <a:pt x="9204" y="6882"/>
                    <a:pt x="9132" y="6799"/>
                    <a:pt x="9037" y="6799"/>
                  </a:cubicBezTo>
                  <a:lnTo>
                    <a:pt x="858" y="6799"/>
                  </a:lnTo>
                  <a:lnTo>
                    <a:pt x="858" y="489"/>
                  </a:lnTo>
                  <a:cubicBezTo>
                    <a:pt x="858" y="393"/>
                    <a:pt x="929" y="310"/>
                    <a:pt x="1036" y="310"/>
                  </a:cubicBezTo>
                  <a:close/>
                  <a:moveTo>
                    <a:pt x="1012" y="0"/>
                  </a:moveTo>
                  <a:cubicBezTo>
                    <a:pt x="738" y="0"/>
                    <a:pt x="512" y="227"/>
                    <a:pt x="512" y="512"/>
                  </a:cubicBezTo>
                  <a:lnTo>
                    <a:pt x="512" y="6823"/>
                  </a:lnTo>
                  <a:lnTo>
                    <a:pt x="334" y="6823"/>
                  </a:lnTo>
                  <a:cubicBezTo>
                    <a:pt x="155" y="6823"/>
                    <a:pt x="0" y="6966"/>
                    <a:pt x="0" y="7144"/>
                  </a:cubicBezTo>
                  <a:lnTo>
                    <a:pt x="0" y="7490"/>
                  </a:lnTo>
                  <a:cubicBezTo>
                    <a:pt x="0" y="7775"/>
                    <a:pt x="226" y="8001"/>
                    <a:pt x="512" y="8001"/>
                  </a:cubicBezTo>
                  <a:lnTo>
                    <a:pt x="10394" y="8001"/>
                  </a:lnTo>
                  <a:cubicBezTo>
                    <a:pt x="10680" y="8001"/>
                    <a:pt x="10894" y="7775"/>
                    <a:pt x="10894" y="7490"/>
                  </a:cubicBezTo>
                  <a:lnTo>
                    <a:pt x="10894" y="7144"/>
                  </a:lnTo>
                  <a:cubicBezTo>
                    <a:pt x="10883" y="6966"/>
                    <a:pt x="10728" y="6823"/>
                    <a:pt x="10561" y="6823"/>
                  </a:cubicBezTo>
                  <a:lnTo>
                    <a:pt x="10383" y="6823"/>
                  </a:lnTo>
                  <a:lnTo>
                    <a:pt x="10383" y="512"/>
                  </a:lnTo>
                  <a:cubicBezTo>
                    <a:pt x="10383" y="227"/>
                    <a:pt x="10156" y="0"/>
                    <a:pt x="98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cxnSp>
        <p:nvCxnSpPr>
          <p:cNvPr id="400" name="Google Shape;400;p41"/>
          <p:cNvCxnSpPr>
            <a:endCxn id="391" idx="3"/>
          </p:cNvCxnSpPr>
          <p:nvPr/>
        </p:nvCxnSpPr>
        <p:spPr>
          <a:xfrm rot="10800000">
            <a:off x="6646559" y="1000400"/>
            <a:ext cx="2476200" cy="3600"/>
          </a:xfrm>
          <a:prstGeom prst="bentConnector3">
            <a:avLst>
              <a:gd name="adj1" fmla="val 50000"/>
            </a:avLst>
          </a:prstGeom>
          <a:noFill/>
          <a:ln w="9525" cap="flat" cmpd="sng">
            <a:solidFill>
              <a:srgbClr val="5C3DA4"/>
            </a:solidFill>
            <a:prstDash val="dash"/>
            <a:round/>
            <a:headEnd type="none" w="med" len="med"/>
            <a:tailEnd type="diamond" w="med" len="med"/>
          </a:ln>
        </p:spPr>
      </p:cxnSp>
      <p:cxnSp>
        <p:nvCxnSpPr>
          <p:cNvPr id="401" name="Google Shape;401;p41"/>
          <p:cNvCxnSpPr>
            <a:stCxn id="392" idx="3"/>
          </p:cNvCxnSpPr>
          <p:nvPr/>
        </p:nvCxnSpPr>
        <p:spPr>
          <a:xfrm>
            <a:off x="4944476" y="4081734"/>
            <a:ext cx="4199700" cy="0"/>
          </a:xfrm>
          <a:prstGeom prst="straightConnector1">
            <a:avLst/>
          </a:prstGeom>
          <a:noFill/>
          <a:ln w="9525" cap="flat" cmpd="sng">
            <a:solidFill>
              <a:srgbClr val="5C3DA4"/>
            </a:solidFill>
            <a:prstDash val="dash"/>
            <a:round/>
            <a:headEnd type="diamond" w="med" len="med"/>
            <a:tailEnd type="none" w="med" len="med"/>
          </a:ln>
        </p:spPr>
      </p:cxnSp>
      <p:grpSp>
        <p:nvGrpSpPr>
          <p:cNvPr id="402" name="Google Shape;402;p41"/>
          <p:cNvGrpSpPr/>
          <p:nvPr/>
        </p:nvGrpSpPr>
        <p:grpSpPr>
          <a:xfrm flipH="1">
            <a:off x="1449049" y="786193"/>
            <a:ext cx="397281" cy="428418"/>
            <a:chOff x="1271525" y="4920325"/>
            <a:chExt cx="655039" cy="706378"/>
          </a:xfrm>
        </p:grpSpPr>
        <p:sp>
          <p:nvSpPr>
            <p:cNvPr id="403" name="Google Shape;403;p41"/>
            <p:cNvSpPr/>
            <p:nvPr/>
          </p:nvSpPr>
          <p:spPr>
            <a:xfrm>
              <a:off x="1513164" y="4920325"/>
              <a:ext cx="413400" cy="4134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404" name="Google Shape;404;p41"/>
            <p:cNvSpPr/>
            <p:nvPr/>
          </p:nvSpPr>
          <p:spPr>
            <a:xfrm>
              <a:off x="1271525" y="5375603"/>
              <a:ext cx="251100" cy="2511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sp>
        <p:nvSpPr>
          <p:cNvPr id="17" name="Rectangle 16"/>
          <p:cNvSpPr/>
          <p:nvPr/>
        </p:nvSpPr>
        <p:spPr>
          <a:xfrm>
            <a:off x="8859948" y="4835723"/>
            <a:ext cx="284052" cy="307777"/>
          </a:xfrm>
          <a:prstGeom prst="rect">
            <a:avLst/>
          </a:prstGeom>
        </p:spPr>
        <p:txBody>
          <a:bodyPr wrap="none">
            <a:spAutoFit/>
          </a:bodyPr>
          <a:lstStyle/>
          <a:p>
            <a:r>
              <a:rPr lang="en" b="1" smtClean="0">
                <a:latin typeface="+mn-lt"/>
              </a:rPr>
              <a:t>6</a:t>
            </a:r>
            <a:endParaRPr lang="en-US" b="1">
              <a:latin typeface="+mn-lt"/>
            </a:endParaRPr>
          </a:p>
        </p:txBody>
      </p:sp>
    </p:spTree>
    <p:extLst>
      <p:ext uri="{BB962C8B-B14F-4D97-AF65-F5344CB8AC3E}">
        <p14:creationId xmlns:p14="http://schemas.microsoft.com/office/powerpoint/2010/main" val="1942274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 name="Google Shape;4655;p41"/>
          <p:cNvSpPr/>
          <p:nvPr/>
        </p:nvSpPr>
        <p:spPr>
          <a:xfrm>
            <a:off x="4693347" y="430477"/>
            <a:ext cx="4052670" cy="2312454"/>
          </a:xfrm>
          <a:custGeom>
            <a:avLst/>
            <a:gdLst/>
            <a:ahLst/>
            <a:cxnLst/>
            <a:rect l="l" t="t" r="r" b="b"/>
            <a:pathLst>
              <a:path w="124397" h="57322" extrusionOk="0">
                <a:moveTo>
                  <a:pt x="68311" y="1"/>
                </a:moveTo>
                <a:lnTo>
                  <a:pt x="1" y="57321"/>
                </a:lnTo>
                <a:lnTo>
                  <a:pt x="124397" y="57321"/>
                </a:lnTo>
                <a:lnTo>
                  <a:pt x="124397" y="1"/>
                </a:lnTo>
                <a:close/>
              </a:path>
            </a:pathLst>
          </a:custGeom>
          <a:solidFill>
            <a:schemeClr val="tx2"/>
          </a:solidFill>
          <a:ln>
            <a:solidFill>
              <a:srgbClr val="F2A365"/>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600" dirty="0">
              <a:latin typeface="+mn-lt"/>
            </a:endParaRPr>
          </a:p>
        </p:txBody>
      </p:sp>
      <p:sp>
        <p:nvSpPr>
          <p:cNvPr id="41" name="Google Shape;4657;p41"/>
          <p:cNvSpPr/>
          <p:nvPr/>
        </p:nvSpPr>
        <p:spPr>
          <a:xfrm>
            <a:off x="457201" y="443189"/>
            <a:ext cx="4052670" cy="2296532"/>
          </a:xfrm>
          <a:custGeom>
            <a:avLst/>
            <a:gdLst/>
            <a:ahLst/>
            <a:cxnLst/>
            <a:rect l="l" t="t" r="r" b="b"/>
            <a:pathLst>
              <a:path w="124397" h="57322" extrusionOk="0">
                <a:moveTo>
                  <a:pt x="0" y="1"/>
                </a:moveTo>
                <a:lnTo>
                  <a:pt x="0" y="57321"/>
                </a:lnTo>
                <a:lnTo>
                  <a:pt x="124396" y="57321"/>
                </a:lnTo>
                <a:lnTo>
                  <a:pt x="56086" y="1"/>
                </a:lnTo>
                <a:close/>
              </a:path>
            </a:pathLst>
          </a:custGeom>
          <a:noFill/>
          <a:ln>
            <a:solidFill>
              <a:srgbClr val="F2A365"/>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n-lt"/>
            </a:endParaRPr>
          </a:p>
        </p:txBody>
      </p:sp>
      <p:sp>
        <p:nvSpPr>
          <p:cNvPr id="45" name="Google Shape;390;p41"/>
          <p:cNvSpPr txBox="1">
            <a:spLocks/>
          </p:cNvSpPr>
          <p:nvPr/>
        </p:nvSpPr>
        <p:spPr>
          <a:xfrm>
            <a:off x="11336" y="-7620"/>
            <a:ext cx="3554823"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r>
              <a:rPr lang="en-US" sz="2000" smtClean="0">
                <a:latin typeface="+mn-lt"/>
              </a:rPr>
              <a:t>Phân tích thiết kế hệ thống</a:t>
            </a:r>
            <a:endParaRPr lang="en-US" sz="2000">
              <a:latin typeface="+mn-lt"/>
            </a:endParaRPr>
          </a:p>
        </p:txBody>
      </p:sp>
      <p:sp>
        <p:nvSpPr>
          <p:cNvPr id="47" name="Google Shape;4655;p41"/>
          <p:cNvSpPr/>
          <p:nvPr/>
        </p:nvSpPr>
        <p:spPr>
          <a:xfrm rot="10800000">
            <a:off x="457201" y="2824749"/>
            <a:ext cx="4052670" cy="1905618"/>
          </a:xfrm>
          <a:custGeom>
            <a:avLst/>
            <a:gdLst/>
            <a:ahLst/>
            <a:cxnLst/>
            <a:rect l="l" t="t" r="r" b="b"/>
            <a:pathLst>
              <a:path w="124397" h="57322" extrusionOk="0">
                <a:moveTo>
                  <a:pt x="68311" y="1"/>
                </a:moveTo>
                <a:lnTo>
                  <a:pt x="1" y="57321"/>
                </a:lnTo>
                <a:lnTo>
                  <a:pt x="124397" y="57321"/>
                </a:lnTo>
                <a:lnTo>
                  <a:pt x="124397" y="1"/>
                </a:lnTo>
                <a:close/>
              </a:path>
            </a:pathLst>
          </a:custGeom>
          <a:solidFill>
            <a:schemeClr val="tx2"/>
          </a:solidFill>
          <a:ln>
            <a:solidFill>
              <a:srgbClr val="200E74"/>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600" dirty="0">
              <a:solidFill>
                <a:srgbClr val="B24EBE"/>
              </a:solidFill>
              <a:latin typeface="+mn-lt"/>
            </a:endParaRPr>
          </a:p>
        </p:txBody>
      </p:sp>
      <p:sp>
        <p:nvSpPr>
          <p:cNvPr id="48" name="Google Shape;4657;p41"/>
          <p:cNvSpPr/>
          <p:nvPr/>
        </p:nvSpPr>
        <p:spPr>
          <a:xfrm rot="10800000">
            <a:off x="4693347" y="2818638"/>
            <a:ext cx="4052670" cy="1909451"/>
          </a:xfrm>
          <a:custGeom>
            <a:avLst/>
            <a:gdLst/>
            <a:ahLst/>
            <a:cxnLst/>
            <a:rect l="l" t="t" r="r" b="b"/>
            <a:pathLst>
              <a:path w="124397" h="57322" extrusionOk="0">
                <a:moveTo>
                  <a:pt x="0" y="1"/>
                </a:moveTo>
                <a:lnTo>
                  <a:pt x="0" y="57321"/>
                </a:lnTo>
                <a:lnTo>
                  <a:pt x="124396" y="57321"/>
                </a:lnTo>
                <a:lnTo>
                  <a:pt x="56086" y="1"/>
                </a:lnTo>
                <a:close/>
              </a:path>
            </a:pathLst>
          </a:custGeom>
          <a:solidFill>
            <a:schemeClr val="tx2"/>
          </a:solidFill>
          <a:ln>
            <a:solidFill>
              <a:srgbClr val="200E74"/>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B24EBE"/>
              </a:solidFill>
              <a:latin typeface="+mn-lt"/>
            </a:endParaRPr>
          </a:p>
        </p:txBody>
      </p:sp>
      <p:sp>
        <p:nvSpPr>
          <p:cNvPr id="49" name="Google Shape;4654;p41"/>
          <p:cNvSpPr/>
          <p:nvPr/>
        </p:nvSpPr>
        <p:spPr>
          <a:xfrm>
            <a:off x="2424929" y="440910"/>
            <a:ext cx="4353357" cy="2296371"/>
          </a:xfrm>
          <a:custGeom>
            <a:avLst/>
            <a:gdLst/>
            <a:ahLst/>
            <a:cxnLst/>
            <a:rect l="l" t="t" r="r" b="b"/>
            <a:pathLst>
              <a:path w="135608" h="56910" extrusionOk="0">
                <a:moveTo>
                  <a:pt x="1" y="1"/>
                </a:moveTo>
                <a:lnTo>
                  <a:pt x="67804" y="56910"/>
                </a:lnTo>
                <a:lnTo>
                  <a:pt x="135608" y="1"/>
                </a:lnTo>
                <a:close/>
              </a:path>
            </a:pathLst>
          </a:custGeom>
          <a:solidFill>
            <a:schemeClr val="tx2"/>
          </a:solidFill>
          <a:ln>
            <a:solidFill>
              <a:srgbClr val="F2A365"/>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n-lt"/>
            </a:endParaRPr>
          </a:p>
        </p:txBody>
      </p:sp>
      <p:sp>
        <p:nvSpPr>
          <p:cNvPr id="50" name="Google Shape;4654;p41"/>
          <p:cNvSpPr/>
          <p:nvPr/>
        </p:nvSpPr>
        <p:spPr>
          <a:xfrm rot="10800000">
            <a:off x="2424931" y="2818639"/>
            <a:ext cx="4353356" cy="1909447"/>
          </a:xfrm>
          <a:custGeom>
            <a:avLst/>
            <a:gdLst/>
            <a:ahLst/>
            <a:cxnLst/>
            <a:rect l="l" t="t" r="r" b="b"/>
            <a:pathLst>
              <a:path w="135608" h="56910" extrusionOk="0">
                <a:moveTo>
                  <a:pt x="1" y="1"/>
                </a:moveTo>
                <a:lnTo>
                  <a:pt x="67804" y="56910"/>
                </a:lnTo>
                <a:lnTo>
                  <a:pt x="135608" y="1"/>
                </a:lnTo>
                <a:close/>
              </a:path>
            </a:pathLst>
          </a:custGeom>
          <a:solidFill>
            <a:schemeClr val="tx2"/>
          </a:solidFill>
          <a:ln>
            <a:solidFill>
              <a:srgbClr val="200E74"/>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B24EBE"/>
              </a:solidFill>
              <a:latin typeface="+mn-lt"/>
            </a:endParaRPr>
          </a:p>
        </p:txBody>
      </p:sp>
      <p:sp>
        <p:nvSpPr>
          <p:cNvPr id="51" name="Google Shape;390;p41"/>
          <p:cNvSpPr txBox="1">
            <a:spLocks/>
          </p:cNvSpPr>
          <p:nvPr/>
        </p:nvSpPr>
        <p:spPr>
          <a:xfrm>
            <a:off x="3262953" y="564827"/>
            <a:ext cx="2548329"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r>
              <a:rPr lang="en-US" sz="1600" smtClean="0">
                <a:solidFill>
                  <a:srgbClr val="F2A365"/>
                </a:solidFill>
                <a:latin typeface="+mn-lt"/>
              </a:rPr>
              <a:t>YÊU CẦU CHỨC NĂNG</a:t>
            </a:r>
            <a:endParaRPr lang="en-US" sz="1600">
              <a:solidFill>
                <a:srgbClr val="F2A365"/>
              </a:solidFill>
              <a:latin typeface="+mn-lt"/>
            </a:endParaRPr>
          </a:p>
        </p:txBody>
      </p:sp>
      <p:sp>
        <p:nvSpPr>
          <p:cNvPr id="52" name="Google Shape;390;p41"/>
          <p:cNvSpPr txBox="1">
            <a:spLocks/>
          </p:cNvSpPr>
          <p:nvPr/>
        </p:nvSpPr>
        <p:spPr>
          <a:xfrm>
            <a:off x="2984891" y="4125194"/>
            <a:ext cx="3222885"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r>
              <a:rPr lang="en-US" sz="1600" smtClean="0">
                <a:solidFill>
                  <a:srgbClr val="200E74"/>
                </a:solidFill>
                <a:latin typeface="+mn-lt"/>
              </a:rPr>
              <a:t>YÊU CẦU PHI CHỨC NĂNG</a:t>
            </a:r>
            <a:endParaRPr lang="en-US" sz="1600">
              <a:solidFill>
                <a:srgbClr val="200E74"/>
              </a:solidFill>
              <a:latin typeface="+mn-lt"/>
            </a:endParaRPr>
          </a:p>
        </p:txBody>
      </p:sp>
      <p:sp>
        <p:nvSpPr>
          <p:cNvPr id="55" name="Google Shape;390;p41"/>
          <p:cNvSpPr txBox="1">
            <a:spLocks/>
          </p:cNvSpPr>
          <p:nvPr/>
        </p:nvSpPr>
        <p:spPr>
          <a:xfrm>
            <a:off x="457199" y="534347"/>
            <a:ext cx="1881268"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pPr algn="l"/>
            <a:r>
              <a:rPr lang="en-US" sz="1400" smtClean="0">
                <a:solidFill>
                  <a:srgbClr val="F2A365"/>
                </a:solidFill>
                <a:latin typeface="+mn-lt"/>
              </a:rPr>
              <a:t>KHÁCH HÀNG</a:t>
            </a:r>
            <a:endParaRPr lang="en-US" sz="1400">
              <a:solidFill>
                <a:srgbClr val="F2A365"/>
              </a:solidFill>
              <a:latin typeface="+mn-lt"/>
            </a:endParaRPr>
          </a:p>
        </p:txBody>
      </p:sp>
      <p:sp>
        <p:nvSpPr>
          <p:cNvPr id="57" name="Google Shape;390;p41"/>
          <p:cNvSpPr txBox="1">
            <a:spLocks/>
          </p:cNvSpPr>
          <p:nvPr/>
        </p:nvSpPr>
        <p:spPr>
          <a:xfrm>
            <a:off x="6820663" y="534347"/>
            <a:ext cx="1881268"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pPr algn="r"/>
            <a:r>
              <a:rPr lang="en-US" sz="1400" smtClean="0">
                <a:solidFill>
                  <a:srgbClr val="F2A365"/>
                </a:solidFill>
                <a:latin typeface="+mn-lt"/>
              </a:rPr>
              <a:t>QUẢN TRỊ VIÊN</a:t>
            </a:r>
            <a:endParaRPr lang="en-US" sz="1400">
              <a:solidFill>
                <a:srgbClr val="F2A365"/>
              </a:solidFill>
              <a:latin typeface="+mn-lt"/>
            </a:endParaRPr>
          </a:p>
        </p:txBody>
      </p:sp>
      <p:sp>
        <p:nvSpPr>
          <p:cNvPr id="58" name="Google Shape;390;p41"/>
          <p:cNvSpPr txBox="1">
            <a:spLocks/>
          </p:cNvSpPr>
          <p:nvPr/>
        </p:nvSpPr>
        <p:spPr>
          <a:xfrm>
            <a:off x="471306" y="2870618"/>
            <a:ext cx="1881268"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pPr algn="l"/>
            <a:r>
              <a:rPr lang="en-US" sz="1400" smtClean="0">
                <a:solidFill>
                  <a:srgbClr val="200E74"/>
                </a:solidFill>
                <a:latin typeface="+mn-lt"/>
              </a:rPr>
              <a:t>HIỆU SUẤT</a:t>
            </a:r>
            <a:endParaRPr lang="en-US" sz="1400">
              <a:solidFill>
                <a:srgbClr val="200E74"/>
              </a:solidFill>
              <a:latin typeface="+mn-lt"/>
            </a:endParaRPr>
          </a:p>
        </p:txBody>
      </p:sp>
      <p:sp>
        <p:nvSpPr>
          <p:cNvPr id="59" name="Google Shape;390;p41"/>
          <p:cNvSpPr txBox="1">
            <a:spLocks/>
          </p:cNvSpPr>
          <p:nvPr/>
        </p:nvSpPr>
        <p:spPr>
          <a:xfrm>
            <a:off x="6891586" y="2862895"/>
            <a:ext cx="1881268"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pPr algn="r"/>
            <a:r>
              <a:rPr lang="en-US" sz="1400" smtClean="0">
                <a:solidFill>
                  <a:srgbClr val="200E74"/>
                </a:solidFill>
                <a:latin typeface="+mn-lt"/>
              </a:rPr>
              <a:t>BẢO MẬT</a:t>
            </a:r>
            <a:endParaRPr lang="en-US" sz="1400">
              <a:solidFill>
                <a:srgbClr val="200E74"/>
              </a:solidFill>
              <a:latin typeface="+mn-lt"/>
            </a:endParaRPr>
          </a:p>
        </p:txBody>
      </p:sp>
      <p:sp>
        <p:nvSpPr>
          <p:cNvPr id="60" name="Google Shape;390;p41"/>
          <p:cNvSpPr txBox="1">
            <a:spLocks/>
          </p:cNvSpPr>
          <p:nvPr/>
        </p:nvSpPr>
        <p:spPr>
          <a:xfrm>
            <a:off x="451924" y="3939187"/>
            <a:ext cx="2456168"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pPr algn="l"/>
            <a:r>
              <a:rPr lang="en-US" sz="1400" smtClean="0">
                <a:solidFill>
                  <a:srgbClr val="200E74"/>
                </a:solidFill>
                <a:latin typeface="+mn-lt"/>
              </a:rPr>
              <a:t>KHẢ NĂNG MỞ RỘNG</a:t>
            </a:r>
            <a:endParaRPr lang="en-US" sz="1400">
              <a:solidFill>
                <a:srgbClr val="200E74"/>
              </a:solidFill>
              <a:latin typeface="+mn-lt"/>
            </a:endParaRPr>
          </a:p>
        </p:txBody>
      </p:sp>
      <p:sp>
        <p:nvSpPr>
          <p:cNvPr id="63" name="Google Shape;390;p41"/>
          <p:cNvSpPr txBox="1">
            <a:spLocks/>
          </p:cNvSpPr>
          <p:nvPr/>
        </p:nvSpPr>
        <p:spPr>
          <a:xfrm>
            <a:off x="6310858" y="3932490"/>
            <a:ext cx="2473518"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pPr algn="r"/>
            <a:r>
              <a:rPr lang="en-US" sz="1400" smtClean="0">
                <a:solidFill>
                  <a:srgbClr val="200E74"/>
                </a:solidFill>
                <a:latin typeface="+mn-lt"/>
              </a:rPr>
              <a:t>KHẢ NĂNG TƯƠNG THÍCH</a:t>
            </a:r>
            <a:endParaRPr lang="en-US" sz="1400">
              <a:solidFill>
                <a:srgbClr val="200E74"/>
              </a:solidFill>
              <a:latin typeface="+mn-lt"/>
            </a:endParaRPr>
          </a:p>
        </p:txBody>
      </p:sp>
      <p:sp>
        <p:nvSpPr>
          <p:cNvPr id="3" name="Rectangle 2"/>
          <p:cNvSpPr/>
          <p:nvPr/>
        </p:nvSpPr>
        <p:spPr>
          <a:xfrm>
            <a:off x="473760" y="3167954"/>
            <a:ext cx="2710768" cy="646331"/>
          </a:xfrm>
          <a:prstGeom prst="rect">
            <a:avLst/>
          </a:prstGeom>
        </p:spPr>
        <p:txBody>
          <a:bodyPr wrap="square">
            <a:spAutoFit/>
          </a:bodyPr>
          <a:lstStyle/>
          <a:p>
            <a:r>
              <a:rPr lang="vi-VN" sz="1200">
                <a:solidFill>
                  <a:srgbClr val="200E74"/>
                </a:solidFill>
                <a:latin typeface="+mn-lt"/>
              </a:rPr>
              <a:t>Website cần tải trang nhanh chóng để mang lại trải nghiệm người dùng tốt </a:t>
            </a:r>
            <a:r>
              <a:rPr lang="vi-VN" sz="1200" smtClean="0">
                <a:solidFill>
                  <a:srgbClr val="200E74"/>
                </a:solidFill>
                <a:latin typeface="+mn-lt"/>
              </a:rPr>
              <a:t>nhất</a:t>
            </a:r>
            <a:endParaRPr lang="en-US" sz="1200">
              <a:solidFill>
                <a:srgbClr val="200E74"/>
              </a:solidFill>
              <a:latin typeface="+mn-lt"/>
            </a:endParaRPr>
          </a:p>
        </p:txBody>
      </p:sp>
      <p:sp>
        <p:nvSpPr>
          <p:cNvPr id="4" name="Rectangle 3"/>
          <p:cNvSpPr/>
          <p:nvPr/>
        </p:nvSpPr>
        <p:spPr>
          <a:xfrm>
            <a:off x="450873" y="4203252"/>
            <a:ext cx="2407347" cy="276999"/>
          </a:xfrm>
          <a:prstGeom prst="rect">
            <a:avLst/>
          </a:prstGeom>
        </p:spPr>
        <p:txBody>
          <a:bodyPr wrap="square">
            <a:spAutoFit/>
          </a:bodyPr>
          <a:lstStyle/>
          <a:p>
            <a:pPr lvl="0"/>
            <a:r>
              <a:rPr lang="en-US" sz="1200">
                <a:solidFill>
                  <a:srgbClr val="200E74"/>
                </a:solidFill>
                <a:latin typeface="+mn-lt"/>
                <a:ea typeface="Fira Sans"/>
                <a:cs typeface="Fira Sans"/>
                <a:sym typeface="Fira Sans"/>
              </a:rPr>
              <a:t>Đáp ứng nhu cầu phát triển</a:t>
            </a:r>
            <a:endParaRPr lang="en-US" sz="1200" dirty="0">
              <a:solidFill>
                <a:srgbClr val="200E74"/>
              </a:solidFill>
              <a:latin typeface="+mn-lt"/>
              <a:ea typeface="Fira Sans"/>
              <a:cs typeface="Fira Sans"/>
              <a:sym typeface="Fira Sans"/>
            </a:endParaRPr>
          </a:p>
        </p:txBody>
      </p:sp>
      <p:sp>
        <p:nvSpPr>
          <p:cNvPr id="5" name="Rectangle 4"/>
          <p:cNvSpPr/>
          <p:nvPr/>
        </p:nvSpPr>
        <p:spPr>
          <a:xfrm>
            <a:off x="5812297" y="3159656"/>
            <a:ext cx="2960557" cy="646331"/>
          </a:xfrm>
          <a:prstGeom prst="rect">
            <a:avLst/>
          </a:prstGeom>
        </p:spPr>
        <p:txBody>
          <a:bodyPr wrap="square">
            <a:spAutoFit/>
          </a:bodyPr>
          <a:lstStyle/>
          <a:p>
            <a:pPr algn="r"/>
            <a:r>
              <a:rPr lang="en-US" sz="1200">
                <a:solidFill>
                  <a:srgbClr val="200E74"/>
                </a:solidFill>
                <a:latin typeface="+mn-lt"/>
              </a:rPr>
              <a:t>Website cần bảo vệ an toàn dữ liệu khách hàng, bao gồm thông tin cá nhân và thông tin thanh </a:t>
            </a:r>
            <a:r>
              <a:rPr lang="en-US" sz="1200" smtClean="0">
                <a:solidFill>
                  <a:srgbClr val="200E74"/>
                </a:solidFill>
                <a:latin typeface="+mn-lt"/>
              </a:rPr>
              <a:t>toán</a:t>
            </a:r>
            <a:endParaRPr lang="en-US" sz="1200">
              <a:solidFill>
                <a:srgbClr val="200E74"/>
              </a:solidFill>
              <a:latin typeface="+mn-lt"/>
            </a:endParaRPr>
          </a:p>
        </p:txBody>
      </p:sp>
      <p:sp>
        <p:nvSpPr>
          <p:cNvPr id="69" name="Rectangle 68"/>
          <p:cNvSpPr/>
          <p:nvPr/>
        </p:nvSpPr>
        <p:spPr>
          <a:xfrm>
            <a:off x="6310858" y="4196555"/>
            <a:ext cx="2473518" cy="461665"/>
          </a:xfrm>
          <a:prstGeom prst="rect">
            <a:avLst/>
          </a:prstGeom>
        </p:spPr>
        <p:txBody>
          <a:bodyPr wrap="square">
            <a:spAutoFit/>
          </a:bodyPr>
          <a:lstStyle/>
          <a:p>
            <a:pPr algn="r"/>
            <a:r>
              <a:rPr lang="en-US" sz="1200" smtClean="0">
                <a:solidFill>
                  <a:srgbClr val="200E74"/>
                </a:solidFill>
                <a:latin typeface="+mn-lt"/>
              </a:rPr>
              <a:t>Tương thích với các trình duyệt web phổ biến</a:t>
            </a:r>
            <a:endParaRPr lang="en-US" sz="1200">
              <a:solidFill>
                <a:srgbClr val="200E74"/>
              </a:solidFill>
              <a:latin typeface="+mn-lt"/>
            </a:endParaRPr>
          </a:p>
        </p:txBody>
      </p:sp>
      <p:sp>
        <p:nvSpPr>
          <p:cNvPr id="70" name="Rectangle 69"/>
          <p:cNvSpPr/>
          <p:nvPr/>
        </p:nvSpPr>
        <p:spPr>
          <a:xfrm>
            <a:off x="6228413" y="851457"/>
            <a:ext cx="2508399" cy="1328569"/>
          </a:xfrm>
          <a:prstGeom prst="rect">
            <a:avLst/>
          </a:prstGeom>
        </p:spPr>
        <p:txBody>
          <a:bodyPr wrap="square">
            <a:spAutoFit/>
          </a:bodyPr>
          <a:lstStyle/>
          <a:p>
            <a:pPr algn="r">
              <a:spcBef>
                <a:spcPts val="200"/>
              </a:spcBef>
            </a:pPr>
            <a:r>
              <a:rPr lang="en-US" sz="1200" smtClean="0">
                <a:solidFill>
                  <a:srgbClr val="F2A365"/>
                </a:solidFill>
                <a:latin typeface="+mn-lt"/>
              </a:rPr>
              <a:t>- Đăng nhập</a:t>
            </a:r>
          </a:p>
          <a:p>
            <a:pPr algn="r">
              <a:spcBef>
                <a:spcPts val="200"/>
              </a:spcBef>
            </a:pPr>
            <a:r>
              <a:rPr lang="en-US" sz="1200" smtClean="0">
                <a:solidFill>
                  <a:srgbClr val="F2A365"/>
                </a:solidFill>
                <a:latin typeface="+mn-lt"/>
              </a:rPr>
              <a:t>- Quản lý sản phẩm, danh mục</a:t>
            </a:r>
          </a:p>
          <a:p>
            <a:pPr algn="r">
              <a:spcBef>
                <a:spcPts val="200"/>
              </a:spcBef>
            </a:pPr>
            <a:r>
              <a:rPr lang="en-US" sz="1200" smtClean="0">
                <a:solidFill>
                  <a:srgbClr val="F2A365"/>
                </a:solidFill>
                <a:latin typeface="+mn-lt"/>
              </a:rPr>
              <a:t>- Quản lý thành viên, phân quyền</a:t>
            </a:r>
          </a:p>
          <a:p>
            <a:pPr algn="r">
              <a:spcBef>
                <a:spcPts val="200"/>
              </a:spcBef>
            </a:pPr>
            <a:r>
              <a:rPr lang="en-US" sz="1200" smtClean="0">
                <a:solidFill>
                  <a:srgbClr val="F2A365"/>
                </a:solidFill>
                <a:latin typeface="+mn-lt"/>
              </a:rPr>
              <a:t>- Quản lý đơn hàng</a:t>
            </a:r>
          </a:p>
          <a:p>
            <a:pPr algn="r">
              <a:spcBef>
                <a:spcPts val="200"/>
              </a:spcBef>
            </a:pPr>
            <a:r>
              <a:rPr lang="en-US" sz="1200" smtClean="0">
                <a:solidFill>
                  <a:srgbClr val="F2A365"/>
                </a:solidFill>
                <a:latin typeface="+mn-lt"/>
              </a:rPr>
              <a:t>- Thống kê dữ liệu</a:t>
            </a:r>
          </a:p>
          <a:p>
            <a:pPr algn="r">
              <a:spcBef>
                <a:spcPts val="200"/>
              </a:spcBef>
            </a:pPr>
            <a:r>
              <a:rPr lang="en-US" sz="1200" smtClean="0">
                <a:solidFill>
                  <a:srgbClr val="F2A365"/>
                </a:solidFill>
                <a:latin typeface="+mn-lt"/>
              </a:rPr>
              <a:t>- Chat với khách hàng </a:t>
            </a:r>
          </a:p>
        </p:txBody>
      </p:sp>
      <p:sp>
        <p:nvSpPr>
          <p:cNvPr id="6" name="Rectangle 5"/>
          <p:cNvSpPr/>
          <p:nvPr/>
        </p:nvSpPr>
        <p:spPr>
          <a:xfrm>
            <a:off x="455953" y="2300026"/>
            <a:ext cx="3544006" cy="461665"/>
          </a:xfrm>
          <a:prstGeom prst="rect">
            <a:avLst/>
          </a:prstGeom>
        </p:spPr>
        <p:txBody>
          <a:bodyPr wrap="square">
            <a:spAutoFit/>
          </a:bodyPr>
          <a:lstStyle/>
          <a:p>
            <a:r>
              <a:rPr lang="en-US" sz="1200">
                <a:solidFill>
                  <a:srgbClr val="F2A365"/>
                </a:solidFill>
                <a:latin typeface="+mn-lt"/>
              </a:rPr>
              <a:t>- Chat với nhân viên tư vấn, hệ thống hỗ trợ thông </a:t>
            </a:r>
            <a:r>
              <a:rPr lang="en-US" sz="1200" smtClean="0">
                <a:solidFill>
                  <a:srgbClr val="F2A365"/>
                </a:solidFill>
                <a:latin typeface="+mn-lt"/>
              </a:rPr>
              <a:t>minh</a:t>
            </a:r>
            <a:endParaRPr lang="en-US" sz="1200">
              <a:solidFill>
                <a:srgbClr val="F2A365"/>
              </a:solidFill>
              <a:latin typeface="+mn-lt"/>
            </a:endParaRPr>
          </a:p>
        </p:txBody>
      </p:sp>
      <p:sp>
        <p:nvSpPr>
          <p:cNvPr id="72" name="Rectangle 71"/>
          <p:cNvSpPr/>
          <p:nvPr/>
        </p:nvSpPr>
        <p:spPr>
          <a:xfrm>
            <a:off x="460078" y="828000"/>
            <a:ext cx="2274743" cy="1754326"/>
          </a:xfrm>
          <a:prstGeom prst="rect">
            <a:avLst/>
          </a:prstGeom>
        </p:spPr>
        <p:txBody>
          <a:bodyPr wrap="square">
            <a:spAutoFit/>
          </a:bodyPr>
          <a:lstStyle/>
          <a:p>
            <a:r>
              <a:rPr lang="en-US" sz="1200" smtClean="0">
                <a:solidFill>
                  <a:srgbClr val="F2A365"/>
                </a:solidFill>
                <a:latin typeface="+mn-lt"/>
              </a:rPr>
              <a:t>- Tìm kiếm, xem sản phẩm, xem chi tiết sản phẩm</a:t>
            </a:r>
          </a:p>
          <a:p>
            <a:r>
              <a:rPr lang="en-US" sz="1200" smtClean="0">
                <a:solidFill>
                  <a:srgbClr val="F2A365"/>
                </a:solidFill>
                <a:latin typeface="+mn-lt"/>
              </a:rPr>
              <a:t>- So sánh sản phẩm</a:t>
            </a:r>
          </a:p>
          <a:p>
            <a:r>
              <a:rPr lang="en-US" sz="1200" smtClean="0">
                <a:solidFill>
                  <a:srgbClr val="F2A365"/>
                </a:solidFill>
                <a:latin typeface="+mn-lt"/>
              </a:rPr>
              <a:t>- Đăng ký, đăng nhập</a:t>
            </a:r>
          </a:p>
          <a:p>
            <a:r>
              <a:rPr lang="en-US" sz="1200" smtClean="0">
                <a:solidFill>
                  <a:srgbClr val="F2A365"/>
                </a:solidFill>
                <a:latin typeface="+mn-lt"/>
              </a:rPr>
              <a:t>- Quản lý giỏ hàng, đặt hàng</a:t>
            </a:r>
          </a:p>
          <a:p>
            <a:r>
              <a:rPr lang="en-US" sz="1200" smtClean="0">
                <a:solidFill>
                  <a:srgbClr val="F2A365"/>
                </a:solidFill>
                <a:latin typeface="+mn-lt"/>
              </a:rPr>
              <a:t>- Gợi ý sản phẩm</a:t>
            </a:r>
          </a:p>
          <a:p>
            <a:r>
              <a:rPr lang="en-US" sz="1200" smtClean="0">
                <a:solidFill>
                  <a:srgbClr val="F2A365"/>
                </a:solidFill>
                <a:latin typeface="+mn-lt"/>
              </a:rPr>
              <a:t>- Theo dõi đơn hàng</a:t>
            </a:r>
          </a:p>
          <a:p>
            <a:r>
              <a:rPr lang="en-US" sz="1200">
                <a:solidFill>
                  <a:srgbClr val="F2A365"/>
                </a:solidFill>
                <a:latin typeface="+mn-lt"/>
              </a:rPr>
              <a:t>- </a:t>
            </a:r>
            <a:r>
              <a:rPr lang="en-US" sz="1200" smtClean="0">
                <a:solidFill>
                  <a:srgbClr val="F2A365"/>
                </a:solidFill>
                <a:latin typeface="+mn-lt"/>
              </a:rPr>
              <a:t>Đánh giá sản phẩm</a:t>
            </a:r>
            <a:endParaRPr lang="en-US" sz="1200">
              <a:solidFill>
                <a:srgbClr val="F2A365"/>
              </a:solidFill>
              <a:latin typeface="+mn-lt"/>
            </a:endParaRPr>
          </a:p>
          <a:p>
            <a:endParaRPr lang="en-US" sz="1200" smtClean="0">
              <a:solidFill>
                <a:srgbClr val="F2A365"/>
              </a:solidFill>
              <a:latin typeface="+mn-lt"/>
            </a:endParaRPr>
          </a:p>
        </p:txBody>
      </p:sp>
      <p:sp>
        <p:nvSpPr>
          <p:cNvPr id="74" name="Rectangle 73"/>
          <p:cNvSpPr/>
          <p:nvPr/>
        </p:nvSpPr>
        <p:spPr>
          <a:xfrm>
            <a:off x="8859948" y="4835723"/>
            <a:ext cx="284052" cy="307777"/>
          </a:xfrm>
          <a:prstGeom prst="rect">
            <a:avLst/>
          </a:prstGeom>
        </p:spPr>
        <p:txBody>
          <a:bodyPr wrap="none">
            <a:spAutoFit/>
          </a:bodyPr>
          <a:lstStyle/>
          <a:p>
            <a:r>
              <a:rPr lang="en" b="1" smtClean="0">
                <a:latin typeface="+mn-lt"/>
              </a:rPr>
              <a:t>7</a:t>
            </a:r>
            <a:endParaRPr lang="en-US" b="1">
              <a:latin typeface="+mn-lt"/>
            </a:endParaRPr>
          </a:p>
        </p:txBody>
      </p:sp>
    </p:spTree>
    <p:extLst>
      <p:ext uri="{BB962C8B-B14F-4D97-AF65-F5344CB8AC3E}">
        <p14:creationId xmlns:p14="http://schemas.microsoft.com/office/powerpoint/2010/main" val="4176781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down)">
                                      <p:cBhvr>
                                        <p:cTn id="7" dur="500"/>
                                        <p:tgtEl>
                                          <p:spTgt spid="5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wipe(down)">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72"/>
                                        </p:tgtEl>
                                        <p:attrNameLst>
                                          <p:attrName>style.visibility</p:attrName>
                                        </p:attrNameLst>
                                      </p:cBhvr>
                                      <p:to>
                                        <p:strVal val="visible"/>
                                      </p:to>
                                    </p:set>
                                    <p:animEffect transition="in" filter="barn(inVertical)">
                                      <p:cBhvr>
                                        <p:cTn id="15" dur="500"/>
                                        <p:tgtEl>
                                          <p:spTgt spid="72"/>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barn(inVertical)">
                                      <p:cBhvr>
                                        <p:cTn id="21" dur="500"/>
                                        <p:tgtEl>
                                          <p:spTgt spid="55"/>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barn(inVertical)">
                                      <p:cBhvr>
                                        <p:cTn id="24" dur="500"/>
                                        <p:tgtEl>
                                          <p:spTgt spid="41"/>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70"/>
                                        </p:tgtEl>
                                        <p:attrNameLst>
                                          <p:attrName>style.visibility</p:attrName>
                                        </p:attrNameLst>
                                      </p:cBhvr>
                                      <p:to>
                                        <p:strVal val="visible"/>
                                      </p:to>
                                    </p:set>
                                    <p:animEffect transition="in" filter="barn(inVertical)">
                                      <p:cBhvr>
                                        <p:cTn id="29" dur="500"/>
                                        <p:tgtEl>
                                          <p:spTgt spid="70"/>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barn(inVertical)">
                                      <p:cBhvr>
                                        <p:cTn id="32" dur="500"/>
                                        <p:tgtEl>
                                          <p:spTgt spid="57"/>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barn(inVertical)">
                                      <p:cBhvr>
                                        <p:cTn id="35" dur="500"/>
                                        <p:tgtEl>
                                          <p:spTgt spid="39"/>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fade">
                                      <p:cBhvr>
                                        <p:cTn id="40" dur="1000"/>
                                        <p:tgtEl>
                                          <p:spTgt spid="52"/>
                                        </p:tgtEl>
                                      </p:cBhvr>
                                    </p:animEffect>
                                    <p:anim calcmode="lin" valueType="num">
                                      <p:cBhvr>
                                        <p:cTn id="41" dur="1000" fill="hold"/>
                                        <p:tgtEl>
                                          <p:spTgt spid="52"/>
                                        </p:tgtEl>
                                        <p:attrNameLst>
                                          <p:attrName>ppt_x</p:attrName>
                                        </p:attrNameLst>
                                      </p:cBhvr>
                                      <p:tavLst>
                                        <p:tav tm="0">
                                          <p:val>
                                            <p:strVal val="#ppt_x"/>
                                          </p:val>
                                        </p:tav>
                                        <p:tav tm="100000">
                                          <p:val>
                                            <p:strVal val="#ppt_x"/>
                                          </p:val>
                                        </p:tav>
                                      </p:tavLst>
                                    </p:anim>
                                    <p:anim calcmode="lin" valueType="num">
                                      <p:cBhvr>
                                        <p:cTn id="42" dur="1000" fill="hold"/>
                                        <p:tgtEl>
                                          <p:spTgt spid="52"/>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50"/>
                                        </p:tgtEl>
                                        <p:attrNameLst>
                                          <p:attrName>style.visibility</p:attrName>
                                        </p:attrNameLst>
                                      </p:cBhvr>
                                      <p:to>
                                        <p:strVal val="visible"/>
                                      </p:to>
                                    </p:set>
                                    <p:animEffect transition="in" filter="fade">
                                      <p:cBhvr>
                                        <p:cTn id="45" dur="1000"/>
                                        <p:tgtEl>
                                          <p:spTgt spid="50"/>
                                        </p:tgtEl>
                                      </p:cBhvr>
                                    </p:animEffect>
                                    <p:anim calcmode="lin" valueType="num">
                                      <p:cBhvr>
                                        <p:cTn id="46" dur="1000" fill="hold"/>
                                        <p:tgtEl>
                                          <p:spTgt spid="50"/>
                                        </p:tgtEl>
                                        <p:attrNameLst>
                                          <p:attrName>ppt_x</p:attrName>
                                        </p:attrNameLst>
                                      </p:cBhvr>
                                      <p:tavLst>
                                        <p:tav tm="0">
                                          <p:val>
                                            <p:strVal val="#ppt_x"/>
                                          </p:val>
                                        </p:tav>
                                        <p:tav tm="100000">
                                          <p:val>
                                            <p:strVal val="#ppt_x"/>
                                          </p:val>
                                        </p:tav>
                                      </p:tavLst>
                                    </p:anim>
                                    <p:anim calcmode="lin" valueType="num">
                                      <p:cBhvr>
                                        <p:cTn id="47"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barn(inVertical)">
                                      <p:cBhvr>
                                        <p:cTn id="52" dur="500"/>
                                        <p:tgtEl>
                                          <p:spTgt spid="58"/>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barn(inVertical)">
                                      <p:cBhvr>
                                        <p:cTn id="55" dur="500"/>
                                        <p:tgtEl>
                                          <p:spTgt spid="3"/>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60"/>
                                        </p:tgtEl>
                                        <p:attrNameLst>
                                          <p:attrName>style.visibility</p:attrName>
                                        </p:attrNameLst>
                                      </p:cBhvr>
                                      <p:to>
                                        <p:strVal val="visible"/>
                                      </p:to>
                                    </p:set>
                                    <p:animEffect transition="in" filter="barn(inVertical)">
                                      <p:cBhvr>
                                        <p:cTn id="58" dur="500"/>
                                        <p:tgtEl>
                                          <p:spTgt spid="60"/>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barn(inVertical)">
                                      <p:cBhvr>
                                        <p:cTn id="61" dur="500"/>
                                        <p:tgtEl>
                                          <p:spTgt spid="4"/>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47"/>
                                        </p:tgtEl>
                                        <p:attrNameLst>
                                          <p:attrName>style.visibility</p:attrName>
                                        </p:attrNameLst>
                                      </p:cBhvr>
                                      <p:to>
                                        <p:strVal val="visible"/>
                                      </p:to>
                                    </p:set>
                                    <p:animEffect transition="in" filter="barn(inVertical)">
                                      <p:cBhvr>
                                        <p:cTn id="64" dur="500"/>
                                        <p:tgtEl>
                                          <p:spTgt spid="47"/>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ntr" presetSubtype="21" fill="hold" grpId="0" nodeType="clickEffect">
                                  <p:stCondLst>
                                    <p:cond delay="0"/>
                                  </p:stCondLst>
                                  <p:childTnLst>
                                    <p:set>
                                      <p:cBhvr>
                                        <p:cTn id="68" dur="1" fill="hold">
                                          <p:stCondLst>
                                            <p:cond delay="0"/>
                                          </p:stCondLst>
                                        </p:cTn>
                                        <p:tgtEl>
                                          <p:spTgt spid="69"/>
                                        </p:tgtEl>
                                        <p:attrNameLst>
                                          <p:attrName>style.visibility</p:attrName>
                                        </p:attrNameLst>
                                      </p:cBhvr>
                                      <p:to>
                                        <p:strVal val="visible"/>
                                      </p:to>
                                    </p:set>
                                    <p:animEffect transition="in" filter="barn(inVertical)">
                                      <p:cBhvr>
                                        <p:cTn id="69" dur="500"/>
                                        <p:tgtEl>
                                          <p:spTgt spid="69"/>
                                        </p:tgtEl>
                                      </p:cBhvr>
                                    </p:animEffect>
                                  </p:childTnLst>
                                </p:cTn>
                              </p:par>
                              <p:par>
                                <p:cTn id="70" presetID="16" presetClass="entr" presetSubtype="21" fill="hold" grpId="0" nodeType="withEffect">
                                  <p:stCondLst>
                                    <p:cond delay="0"/>
                                  </p:stCondLst>
                                  <p:childTnLst>
                                    <p:set>
                                      <p:cBhvr>
                                        <p:cTn id="71" dur="1" fill="hold">
                                          <p:stCondLst>
                                            <p:cond delay="0"/>
                                          </p:stCondLst>
                                        </p:cTn>
                                        <p:tgtEl>
                                          <p:spTgt spid="63"/>
                                        </p:tgtEl>
                                        <p:attrNameLst>
                                          <p:attrName>style.visibility</p:attrName>
                                        </p:attrNameLst>
                                      </p:cBhvr>
                                      <p:to>
                                        <p:strVal val="visible"/>
                                      </p:to>
                                    </p:set>
                                    <p:animEffect transition="in" filter="barn(inVertical)">
                                      <p:cBhvr>
                                        <p:cTn id="72" dur="500"/>
                                        <p:tgtEl>
                                          <p:spTgt spid="63"/>
                                        </p:tgtEl>
                                      </p:cBhvr>
                                    </p:animEffect>
                                  </p:childTnLst>
                                </p:cTn>
                              </p:par>
                              <p:par>
                                <p:cTn id="73" presetID="16" presetClass="entr" presetSubtype="21" fill="hold" grpId="0" nodeType="withEffect">
                                  <p:stCondLst>
                                    <p:cond delay="0"/>
                                  </p:stCondLst>
                                  <p:childTnLst>
                                    <p:set>
                                      <p:cBhvr>
                                        <p:cTn id="74" dur="1" fill="hold">
                                          <p:stCondLst>
                                            <p:cond delay="0"/>
                                          </p:stCondLst>
                                        </p:cTn>
                                        <p:tgtEl>
                                          <p:spTgt spid="5"/>
                                        </p:tgtEl>
                                        <p:attrNameLst>
                                          <p:attrName>style.visibility</p:attrName>
                                        </p:attrNameLst>
                                      </p:cBhvr>
                                      <p:to>
                                        <p:strVal val="visible"/>
                                      </p:to>
                                    </p:set>
                                    <p:animEffect transition="in" filter="barn(inVertical)">
                                      <p:cBhvr>
                                        <p:cTn id="75" dur="500"/>
                                        <p:tgtEl>
                                          <p:spTgt spid="5"/>
                                        </p:tgtEl>
                                      </p:cBhvr>
                                    </p:animEffect>
                                  </p:childTnLst>
                                </p:cTn>
                              </p:par>
                              <p:par>
                                <p:cTn id="76" presetID="16" presetClass="entr" presetSubtype="21" fill="hold" grpId="0" nodeType="withEffect">
                                  <p:stCondLst>
                                    <p:cond delay="0"/>
                                  </p:stCondLst>
                                  <p:childTnLst>
                                    <p:set>
                                      <p:cBhvr>
                                        <p:cTn id="77" dur="1" fill="hold">
                                          <p:stCondLst>
                                            <p:cond delay="0"/>
                                          </p:stCondLst>
                                        </p:cTn>
                                        <p:tgtEl>
                                          <p:spTgt spid="59"/>
                                        </p:tgtEl>
                                        <p:attrNameLst>
                                          <p:attrName>style.visibility</p:attrName>
                                        </p:attrNameLst>
                                      </p:cBhvr>
                                      <p:to>
                                        <p:strVal val="visible"/>
                                      </p:to>
                                    </p:set>
                                    <p:animEffect transition="in" filter="barn(inVertical)">
                                      <p:cBhvr>
                                        <p:cTn id="78" dur="500"/>
                                        <p:tgtEl>
                                          <p:spTgt spid="59"/>
                                        </p:tgtEl>
                                      </p:cBhvr>
                                    </p:animEffect>
                                  </p:childTnLst>
                                </p:cTn>
                              </p:par>
                              <p:par>
                                <p:cTn id="79" presetID="16" presetClass="entr" presetSubtype="21" fill="hold" grpId="0" nodeType="withEffect">
                                  <p:stCondLst>
                                    <p:cond delay="0"/>
                                  </p:stCondLst>
                                  <p:childTnLst>
                                    <p:set>
                                      <p:cBhvr>
                                        <p:cTn id="80" dur="1" fill="hold">
                                          <p:stCondLst>
                                            <p:cond delay="0"/>
                                          </p:stCondLst>
                                        </p:cTn>
                                        <p:tgtEl>
                                          <p:spTgt spid="48"/>
                                        </p:tgtEl>
                                        <p:attrNameLst>
                                          <p:attrName>style.visibility</p:attrName>
                                        </p:attrNameLst>
                                      </p:cBhvr>
                                      <p:to>
                                        <p:strVal val="visible"/>
                                      </p:to>
                                    </p:set>
                                    <p:animEffect transition="in" filter="barn(inVertical)">
                                      <p:cBhvr>
                                        <p:cTn id="8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P spid="47" grpId="0" animBg="1"/>
      <p:bldP spid="48" grpId="0" animBg="1"/>
      <p:bldP spid="49" grpId="0" animBg="1"/>
      <p:bldP spid="50" grpId="0" animBg="1"/>
      <p:bldP spid="51" grpId="0"/>
      <p:bldP spid="52" grpId="0"/>
      <p:bldP spid="55" grpId="0"/>
      <p:bldP spid="57" grpId="0"/>
      <p:bldP spid="58" grpId="0"/>
      <p:bldP spid="59" grpId="0"/>
      <p:bldP spid="60" grpId="0"/>
      <p:bldP spid="63" grpId="0"/>
      <p:bldP spid="3" grpId="0"/>
      <p:bldP spid="4" grpId="0"/>
      <p:bldP spid="5" grpId="0"/>
      <p:bldP spid="69" grpId="0"/>
      <p:bldP spid="70" grpId="0"/>
      <p:bldP spid="6" grpId="0"/>
      <p:bldP spid="7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100" name="Google Shape;390;p41"/>
          <p:cNvSpPr txBox="1">
            <a:spLocks/>
          </p:cNvSpPr>
          <p:nvPr/>
        </p:nvSpPr>
        <p:spPr>
          <a:xfrm>
            <a:off x="3716" y="-15240"/>
            <a:ext cx="4339684"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r>
              <a:rPr lang="en-US" sz="2000" smtClean="0">
                <a:latin typeface="+mn-lt"/>
              </a:rPr>
              <a:t>Mô hình dữ liệu mức quan niệm</a:t>
            </a:r>
            <a:endParaRPr lang="en-US" sz="2000">
              <a:latin typeface="+mn-l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345" y="352424"/>
            <a:ext cx="5795515" cy="4442061"/>
          </a:xfrm>
          <a:prstGeom prst="rect">
            <a:avLst/>
          </a:prstGeom>
        </p:spPr>
      </p:pic>
      <p:sp>
        <p:nvSpPr>
          <p:cNvPr id="4" name="Rectangle 3"/>
          <p:cNvSpPr/>
          <p:nvPr/>
        </p:nvSpPr>
        <p:spPr>
          <a:xfrm>
            <a:off x="8859948" y="4835723"/>
            <a:ext cx="284052" cy="307777"/>
          </a:xfrm>
          <a:prstGeom prst="rect">
            <a:avLst/>
          </a:prstGeom>
        </p:spPr>
        <p:txBody>
          <a:bodyPr wrap="none">
            <a:spAutoFit/>
          </a:bodyPr>
          <a:lstStyle/>
          <a:p>
            <a:r>
              <a:rPr lang="en" b="1" smtClean="0">
                <a:latin typeface="+mn-lt"/>
              </a:rPr>
              <a:t>8</a:t>
            </a:r>
            <a:endParaRPr lang="en-US" b="1">
              <a:latin typeface="+mn-lt"/>
            </a:endParaRPr>
          </a:p>
        </p:txBody>
      </p:sp>
    </p:spTree>
    <p:extLst>
      <p:ext uri="{BB962C8B-B14F-4D97-AF65-F5344CB8AC3E}">
        <p14:creationId xmlns:p14="http://schemas.microsoft.com/office/powerpoint/2010/main" val="9748868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1"/>
          <p:cNvSpPr txBox="1">
            <a:spLocks noGrp="1"/>
          </p:cNvSpPr>
          <p:nvPr>
            <p:ph type="title"/>
          </p:nvPr>
        </p:nvSpPr>
        <p:spPr>
          <a:xfrm>
            <a:off x="0" y="1618567"/>
            <a:ext cx="9122758" cy="184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smtClean="0">
                <a:latin typeface="+mn-lt"/>
              </a:rPr>
              <a:t>3. Kết quả nghiên cứu</a:t>
            </a:r>
            <a:endParaRPr sz="5400">
              <a:latin typeface="+mn-lt"/>
            </a:endParaRPr>
          </a:p>
        </p:txBody>
      </p:sp>
      <p:sp>
        <p:nvSpPr>
          <p:cNvPr id="391" name="Google Shape;391;p41"/>
          <p:cNvSpPr/>
          <p:nvPr/>
        </p:nvSpPr>
        <p:spPr>
          <a:xfrm>
            <a:off x="6099359" y="726800"/>
            <a:ext cx="547200" cy="5472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1"/>
          <p:cNvSpPr/>
          <p:nvPr/>
        </p:nvSpPr>
        <p:spPr>
          <a:xfrm>
            <a:off x="4397276" y="3808134"/>
            <a:ext cx="547200" cy="5472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41"/>
          <p:cNvGrpSpPr/>
          <p:nvPr/>
        </p:nvGrpSpPr>
        <p:grpSpPr>
          <a:xfrm>
            <a:off x="6210913" y="841390"/>
            <a:ext cx="324091" cy="318019"/>
            <a:chOff x="1329585" y="1989925"/>
            <a:chExt cx="341472" cy="335074"/>
          </a:xfrm>
        </p:grpSpPr>
        <p:sp>
          <p:nvSpPr>
            <p:cNvPr id="394" name="Google Shape;394;p41"/>
            <p:cNvSpPr/>
            <p:nvPr/>
          </p:nvSpPr>
          <p:spPr>
            <a:xfrm>
              <a:off x="1562263" y="2097956"/>
              <a:ext cx="108795" cy="226661"/>
            </a:xfrm>
            <a:custGeom>
              <a:avLst/>
              <a:gdLst/>
              <a:ahLst/>
              <a:cxnLst/>
              <a:rect l="l" t="t" r="r" b="b"/>
              <a:pathLst>
                <a:path w="3418" h="7121" extrusionOk="0">
                  <a:moveTo>
                    <a:pt x="1155" y="345"/>
                  </a:moveTo>
                  <a:cubicBezTo>
                    <a:pt x="1215" y="345"/>
                    <a:pt x="1274" y="405"/>
                    <a:pt x="1274" y="465"/>
                  </a:cubicBezTo>
                  <a:lnTo>
                    <a:pt x="1274" y="536"/>
                  </a:lnTo>
                  <a:lnTo>
                    <a:pt x="1274" y="1107"/>
                  </a:lnTo>
                  <a:cubicBezTo>
                    <a:pt x="1274" y="1191"/>
                    <a:pt x="1346" y="1274"/>
                    <a:pt x="1429" y="1274"/>
                  </a:cubicBezTo>
                  <a:cubicBezTo>
                    <a:pt x="1524" y="1274"/>
                    <a:pt x="1596" y="1191"/>
                    <a:pt x="1596" y="1107"/>
                  </a:cubicBezTo>
                  <a:lnTo>
                    <a:pt x="1596" y="584"/>
                  </a:lnTo>
                  <a:cubicBezTo>
                    <a:pt x="1608" y="536"/>
                    <a:pt x="1655" y="524"/>
                    <a:pt x="1703" y="524"/>
                  </a:cubicBezTo>
                  <a:lnTo>
                    <a:pt x="1715" y="524"/>
                  </a:lnTo>
                  <a:cubicBezTo>
                    <a:pt x="1774" y="524"/>
                    <a:pt x="1834" y="584"/>
                    <a:pt x="1834" y="643"/>
                  </a:cubicBezTo>
                  <a:lnTo>
                    <a:pt x="1834" y="679"/>
                  </a:lnTo>
                  <a:lnTo>
                    <a:pt x="1834" y="1131"/>
                  </a:lnTo>
                  <a:cubicBezTo>
                    <a:pt x="1834" y="1227"/>
                    <a:pt x="1905" y="1298"/>
                    <a:pt x="2001" y="1298"/>
                  </a:cubicBezTo>
                  <a:cubicBezTo>
                    <a:pt x="2084" y="1298"/>
                    <a:pt x="2167" y="1227"/>
                    <a:pt x="2167" y="1131"/>
                  </a:cubicBezTo>
                  <a:lnTo>
                    <a:pt x="2167" y="715"/>
                  </a:lnTo>
                  <a:cubicBezTo>
                    <a:pt x="2179" y="679"/>
                    <a:pt x="2227" y="655"/>
                    <a:pt x="2263" y="655"/>
                  </a:cubicBezTo>
                  <a:lnTo>
                    <a:pt x="2286" y="655"/>
                  </a:lnTo>
                  <a:cubicBezTo>
                    <a:pt x="2346" y="655"/>
                    <a:pt x="2406" y="715"/>
                    <a:pt x="2406" y="774"/>
                  </a:cubicBezTo>
                  <a:lnTo>
                    <a:pt x="2406" y="893"/>
                  </a:lnTo>
                  <a:lnTo>
                    <a:pt x="2406" y="1238"/>
                  </a:lnTo>
                  <a:cubicBezTo>
                    <a:pt x="2406" y="1334"/>
                    <a:pt x="2477" y="1405"/>
                    <a:pt x="2560" y="1405"/>
                  </a:cubicBezTo>
                  <a:cubicBezTo>
                    <a:pt x="2656" y="1405"/>
                    <a:pt x="2727" y="1334"/>
                    <a:pt x="2727" y="1238"/>
                  </a:cubicBezTo>
                  <a:lnTo>
                    <a:pt x="2727" y="893"/>
                  </a:lnTo>
                  <a:cubicBezTo>
                    <a:pt x="2727" y="834"/>
                    <a:pt x="2787" y="774"/>
                    <a:pt x="2846" y="774"/>
                  </a:cubicBezTo>
                  <a:lnTo>
                    <a:pt x="2858" y="774"/>
                  </a:lnTo>
                  <a:cubicBezTo>
                    <a:pt x="2917" y="774"/>
                    <a:pt x="2977" y="834"/>
                    <a:pt x="2977" y="893"/>
                  </a:cubicBezTo>
                  <a:lnTo>
                    <a:pt x="2977" y="1691"/>
                  </a:lnTo>
                  <a:lnTo>
                    <a:pt x="2977" y="1703"/>
                  </a:lnTo>
                  <a:cubicBezTo>
                    <a:pt x="3001" y="1893"/>
                    <a:pt x="2977" y="2477"/>
                    <a:pt x="2679" y="2727"/>
                  </a:cubicBezTo>
                  <a:cubicBezTo>
                    <a:pt x="2644" y="2762"/>
                    <a:pt x="2620" y="2798"/>
                    <a:pt x="2620" y="2858"/>
                  </a:cubicBezTo>
                  <a:lnTo>
                    <a:pt x="2620" y="3393"/>
                  </a:lnTo>
                  <a:lnTo>
                    <a:pt x="1012" y="3393"/>
                  </a:lnTo>
                  <a:lnTo>
                    <a:pt x="1012" y="3024"/>
                  </a:lnTo>
                  <a:cubicBezTo>
                    <a:pt x="1012" y="2965"/>
                    <a:pt x="989" y="2917"/>
                    <a:pt x="941" y="2893"/>
                  </a:cubicBezTo>
                  <a:cubicBezTo>
                    <a:pt x="989" y="2846"/>
                    <a:pt x="417" y="2417"/>
                    <a:pt x="393" y="1953"/>
                  </a:cubicBezTo>
                  <a:cubicBezTo>
                    <a:pt x="381" y="1691"/>
                    <a:pt x="358" y="1358"/>
                    <a:pt x="465" y="1274"/>
                  </a:cubicBezTo>
                  <a:cubicBezTo>
                    <a:pt x="501" y="1247"/>
                    <a:pt x="550" y="1234"/>
                    <a:pt x="617" y="1234"/>
                  </a:cubicBezTo>
                  <a:cubicBezTo>
                    <a:pt x="640" y="1234"/>
                    <a:pt x="664" y="1235"/>
                    <a:pt x="691" y="1238"/>
                  </a:cubicBezTo>
                  <a:lnTo>
                    <a:pt x="691" y="1465"/>
                  </a:lnTo>
                  <a:cubicBezTo>
                    <a:pt x="691" y="1548"/>
                    <a:pt x="762" y="1631"/>
                    <a:pt x="858" y="1631"/>
                  </a:cubicBezTo>
                  <a:cubicBezTo>
                    <a:pt x="941" y="1631"/>
                    <a:pt x="1012" y="1548"/>
                    <a:pt x="1012" y="1465"/>
                  </a:cubicBezTo>
                  <a:lnTo>
                    <a:pt x="1012" y="465"/>
                  </a:lnTo>
                  <a:cubicBezTo>
                    <a:pt x="1012" y="405"/>
                    <a:pt x="1072" y="345"/>
                    <a:pt x="1132" y="345"/>
                  </a:cubicBezTo>
                  <a:close/>
                  <a:moveTo>
                    <a:pt x="2941" y="3691"/>
                  </a:moveTo>
                  <a:lnTo>
                    <a:pt x="2941" y="4215"/>
                  </a:lnTo>
                  <a:lnTo>
                    <a:pt x="810" y="4215"/>
                  </a:lnTo>
                  <a:lnTo>
                    <a:pt x="810" y="3691"/>
                  </a:lnTo>
                  <a:close/>
                  <a:moveTo>
                    <a:pt x="2941" y="4548"/>
                  </a:moveTo>
                  <a:lnTo>
                    <a:pt x="2941" y="6787"/>
                  </a:lnTo>
                  <a:lnTo>
                    <a:pt x="810" y="6787"/>
                  </a:lnTo>
                  <a:lnTo>
                    <a:pt x="810" y="4548"/>
                  </a:lnTo>
                  <a:close/>
                  <a:moveTo>
                    <a:pt x="1132" y="0"/>
                  </a:moveTo>
                  <a:cubicBezTo>
                    <a:pt x="882" y="0"/>
                    <a:pt x="667" y="215"/>
                    <a:pt x="667" y="465"/>
                  </a:cubicBezTo>
                  <a:lnTo>
                    <a:pt x="667" y="893"/>
                  </a:lnTo>
                  <a:cubicBezTo>
                    <a:pt x="645" y="892"/>
                    <a:pt x="623" y="891"/>
                    <a:pt x="602" y="891"/>
                  </a:cubicBezTo>
                  <a:cubicBezTo>
                    <a:pt x="453" y="891"/>
                    <a:pt x="332" y="927"/>
                    <a:pt x="239" y="1000"/>
                  </a:cubicBezTo>
                  <a:cubicBezTo>
                    <a:pt x="0" y="1191"/>
                    <a:pt x="36" y="1584"/>
                    <a:pt x="48" y="1965"/>
                  </a:cubicBezTo>
                  <a:cubicBezTo>
                    <a:pt x="72" y="2489"/>
                    <a:pt x="536" y="2905"/>
                    <a:pt x="715" y="3060"/>
                  </a:cubicBezTo>
                  <a:lnTo>
                    <a:pt x="715" y="3334"/>
                  </a:lnTo>
                  <a:lnTo>
                    <a:pt x="631" y="3334"/>
                  </a:lnTo>
                  <a:cubicBezTo>
                    <a:pt x="536" y="3334"/>
                    <a:pt x="465" y="3405"/>
                    <a:pt x="465" y="3501"/>
                  </a:cubicBezTo>
                  <a:lnTo>
                    <a:pt x="465" y="4370"/>
                  </a:lnTo>
                  <a:lnTo>
                    <a:pt x="465" y="6953"/>
                  </a:lnTo>
                  <a:cubicBezTo>
                    <a:pt x="465" y="7049"/>
                    <a:pt x="536" y="7120"/>
                    <a:pt x="631" y="7120"/>
                  </a:cubicBezTo>
                  <a:lnTo>
                    <a:pt x="3096" y="7120"/>
                  </a:lnTo>
                  <a:cubicBezTo>
                    <a:pt x="3191" y="7120"/>
                    <a:pt x="3263" y="7049"/>
                    <a:pt x="3263" y="6953"/>
                  </a:cubicBezTo>
                  <a:lnTo>
                    <a:pt x="3263" y="4370"/>
                  </a:lnTo>
                  <a:lnTo>
                    <a:pt x="3263" y="3501"/>
                  </a:lnTo>
                  <a:cubicBezTo>
                    <a:pt x="3263" y="3429"/>
                    <a:pt x="3191" y="3358"/>
                    <a:pt x="3096" y="3358"/>
                  </a:cubicBezTo>
                  <a:lnTo>
                    <a:pt x="3001" y="3358"/>
                  </a:lnTo>
                  <a:lnTo>
                    <a:pt x="3001" y="2893"/>
                  </a:lnTo>
                  <a:cubicBezTo>
                    <a:pt x="3418" y="2477"/>
                    <a:pt x="3370" y="1727"/>
                    <a:pt x="3358" y="1643"/>
                  </a:cubicBezTo>
                  <a:lnTo>
                    <a:pt x="3358" y="869"/>
                  </a:lnTo>
                  <a:cubicBezTo>
                    <a:pt x="3358" y="619"/>
                    <a:pt x="3144" y="405"/>
                    <a:pt x="2894" y="405"/>
                  </a:cubicBezTo>
                  <a:lnTo>
                    <a:pt x="2870" y="405"/>
                  </a:lnTo>
                  <a:cubicBezTo>
                    <a:pt x="2798" y="405"/>
                    <a:pt x="2727" y="417"/>
                    <a:pt x="2656" y="465"/>
                  </a:cubicBezTo>
                  <a:cubicBezTo>
                    <a:pt x="2560" y="357"/>
                    <a:pt x="2441" y="286"/>
                    <a:pt x="2298" y="286"/>
                  </a:cubicBezTo>
                  <a:lnTo>
                    <a:pt x="2275" y="286"/>
                  </a:lnTo>
                  <a:cubicBezTo>
                    <a:pt x="2203" y="286"/>
                    <a:pt x="2132" y="298"/>
                    <a:pt x="2072" y="345"/>
                  </a:cubicBezTo>
                  <a:cubicBezTo>
                    <a:pt x="1977" y="238"/>
                    <a:pt x="1870" y="179"/>
                    <a:pt x="1727" y="179"/>
                  </a:cubicBezTo>
                  <a:lnTo>
                    <a:pt x="1715" y="179"/>
                  </a:lnTo>
                  <a:cubicBezTo>
                    <a:pt x="1655" y="179"/>
                    <a:pt x="1596" y="203"/>
                    <a:pt x="1536" y="215"/>
                  </a:cubicBezTo>
                  <a:cubicBezTo>
                    <a:pt x="1465" y="95"/>
                    <a:pt x="1310" y="0"/>
                    <a:pt x="1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1"/>
            <p:cNvSpPr/>
            <p:nvPr/>
          </p:nvSpPr>
          <p:spPr>
            <a:xfrm>
              <a:off x="1406137" y="1989925"/>
              <a:ext cx="198587" cy="335074"/>
            </a:xfrm>
            <a:custGeom>
              <a:avLst/>
              <a:gdLst/>
              <a:ahLst/>
              <a:cxnLst/>
              <a:rect l="l" t="t" r="r" b="b"/>
              <a:pathLst>
                <a:path w="6239" h="10527" extrusionOk="0">
                  <a:moveTo>
                    <a:pt x="643" y="346"/>
                  </a:moveTo>
                  <a:lnTo>
                    <a:pt x="1060" y="382"/>
                  </a:lnTo>
                  <a:lnTo>
                    <a:pt x="941" y="644"/>
                  </a:lnTo>
                  <a:lnTo>
                    <a:pt x="643" y="346"/>
                  </a:lnTo>
                  <a:close/>
                  <a:moveTo>
                    <a:pt x="1393" y="453"/>
                  </a:moveTo>
                  <a:lnTo>
                    <a:pt x="2465" y="894"/>
                  </a:lnTo>
                  <a:lnTo>
                    <a:pt x="2346" y="1334"/>
                  </a:lnTo>
                  <a:lnTo>
                    <a:pt x="1203" y="858"/>
                  </a:lnTo>
                  <a:lnTo>
                    <a:pt x="1393" y="453"/>
                  </a:lnTo>
                  <a:close/>
                  <a:moveTo>
                    <a:pt x="4965" y="1942"/>
                  </a:moveTo>
                  <a:lnTo>
                    <a:pt x="5346" y="2108"/>
                  </a:lnTo>
                  <a:lnTo>
                    <a:pt x="5144" y="2525"/>
                  </a:lnTo>
                  <a:lnTo>
                    <a:pt x="4834" y="2382"/>
                  </a:lnTo>
                  <a:cubicBezTo>
                    <a:pt x="4846" y="2370"/>
                    <a:pt x="4846" y="2370"/>
                    <a:pt x="4846" y="2358"/>
                  </a:cubicBezTo>
                  <a:lnTo>
                    <a:pt x="4965" y="1942"/>
                  </a:lnTo>
                  <a:close/>
                  <a:moveTo>
                    <a:pt x="5656" y="2239"/>
                  </a:moveTo>
                  <a:lnTo>
                    <a:pt x="5834" y="2311"/>
                  </a:lnTo>
                  <a:cubicBezTo>
                    <a:pt x="5858" y="2323"/>
                    <a:pt x="5882" y="2346"/>
                    <a:pt x="5894" y="2370"/>
                  </a:cubicBezTo>
                  <a:cubicBezTo>
                    <a:pt x="5906" y="2406"/>
                    <a:pt x="5906" y="2430"/>
                    <a:pt x="5894" y="2442"/>
                  </a:cubicBezTo>
                  <a:lnTo>
                    <a:pt x="5798" y="2668"/>
                  </a:lnTo>
                  <a:cubicBezTo>
                    <a:pt x="5787" y="2704"/>
                    <a:pt x="5775" y="2716"/>
                    <a:pt x="5739" y="2727"/>
                  </a:cubicBezTo>
                  <a:cubicBezTo>
                    <a:pt x="5727" y="2733"/>
                    <a:pt x="5712" y="2736"/>
                    <a:pt x="5699" y="2736"/>
                  </a:cubicBezTo>
                  <a:cubicBezTo>
                    <a:pt x="5685" y="2736"/>
                    <a:pt x="5673" y="2733"/>
                    <a:pt x="5667" y="2727"/>
                  </a:cubicBezTo>
                  <a:lnTo>
                    <a:pt x="5477" y="2632"/>
                  </a:lnTo>
                  <a:lnTo>
                    <a:pt x="5656" y="2239"/>
                  </a:lnTo>
                  <a:close/>
                  <a:moveTo>
                    <a:pt x="3060" y="453"/>
                  </a:moveTo>
                  <a:cubicBezTo>
                    <a:pt x="3096" y="453"/>
                    <a:pt x="3120" y="477"/>
                    <a:pt x="3143" y="513"/>
                  </a:cubicBezTo>
                  <a:cubicBezTo>
                    <a:pt x="3155" y="537"/>
                    <a:pt x="3155" y="572"/>
                    <a:pt x="3155" y="596"/>
                  </a:cubicBezTo>
                  <a:lnTo>
                    <a:pt x="3143" y="668"/>
                  </a:lnTo>
                  <a:lnTo>
                    <a:pt x="2941" y="1358"/>
                  </a:lnTo>
                  <a:cubicBezTo>
                    <a:pt x="2917" y="1453"/>
                    <a:pt x="2977" y="1537"/>
                    <a:pt x="3060" y="1561"/>
                  </a:cubicBezTo>
                  <a:lnTo>
                    <a:pt x="3108" y="1561"/>
                  </a:lnTo>
                  <a:cubicBezTo>
                    <a:pt x="3179" y="1561"/>
                    <a:pt x="3239" y="1525"/>
                    <a:pt x="3274" y="1442"/>
                  </a:cubicBezTo>
                  <a:lnTo>
                    <a:pt x="3465" y="799"/>
                  </a:lnTo>
                  <a:cubicBezTo>
                    <a:pt x="3501" y="763"/>
                    <a:pt x="3536" y="751"/>
                    <a:pt x="3584" y="751"/>
                  </a:cubicBezTo>
                  <a:lnTo>
                    <a:pt x="3596" y="751"/>
                  </a:lnTo>
                  <a:cubicBezTo>
                    <a:pt x="3631" y="751"/>
                    <a:pt x="3655" y="775"/>
                    <a:pt x="3679" y="811"/>
                  </a:cubicBezTo>
                  <a:cubicBezTo>
                    <a:pt x="3691" y="834"/>
                    <a:pt x="3691" y="870"/>
                    <a:pt x="3691" y="894"/>
                  </a:cubicBezTo>
                  <a:lnTo>
                    <a:pt x="3512" y="1489"/>
                  </a:lnTo>
                  <a:cubicBezTo>
                    <a:pt x="3477" y="1584"/>
                    <a:pt x="3536" y="1668"/>
                    <a:pt x="3631" y="1704"/>
                  </a:cubicBezTo>
                  <a:lnTo>
                    <a:pt x="3679" y="1704"/>
                  </a:lnTo>
                  <a:cubicBezTo>
                    <a:pt x="3751" y="1704"/>
                    <a:pt x="3810" y="1656"/>
                    <a:pt x="3834" y="1584"/>
                  </a:cubicBezTo>
                  <a:lnTo>
                    <a:pt x="4001" y="1025"/>
                  </a:lnTo>
                  <a:cubicBezTo>
                    <a:pt x="4026" y="999"/>
                    <a:pt x="4052" y="980"/>
                    <a:pt x="4082" y="980"/>
                  </a:cubicBezTo>
                  <a:cubicBezTo>
                    <a:pt x="4094" y="980"/>
                    <a:pt x="4106" y="982"/>
                    <a:pt x="4120" y="989"/>
                  </a:cubicBezTo>
                  <a:lnTo>
                    <a:pt x="4132" y="989"/>
                  </a:lnTo>
                  <a:cubicBezTo>
                    <a:pt x="4191" y="1001"/>
                    <a:pt x="4239" y="1061"/>
                    <a:pt x="4227" y="1132"/>
                  </a:cubicBezTo>
                  <a:lnTo>
                    <a:pt x="4191" y="1239"/>
                  </a:lnTo>
                  <a:lnTo>
                    <a:pt x="4048" y="1704"/>
                  </a:lnTo>
                  <a:cubicBezTo>
                    <a:pt x="4012" y="1787"/>
                    <a:pt x="4060" y="1882"/>
                    <a:pt x="4155" y="1906"/>
                  </a:cubicBezTo>
                  <a:cubicBezTo>
                    <a:pt x="4167" y="1906"/>
                    <a:pt x="4179" y="1918"/>
                    <a:pt x="4191" y="1918"/>
                  </a:cubicBezTo>
                  <a:cubicBezTo>
                    <a:pt x="4274" y="1918"/>
                    <a:pt x="4334" y="1882"/>
                    <a:pt x="4358" y="1799"/>
                  </a:cubicBezTo>
                  <a:lnTo>
                    <a:pt x="4513" y="1346"/>
                  </a:lnTo>
                  <a:cubicBezTo>
                    <a:pt x="4523" y="1293"/>
                    <a:pt x="4572" y="1249"/>
                    <a:pt x="4633" y="1249"/>
                  </a:cubicBezTo>
                  <a:cubicBezTo>
                    <a:pt x="4641" y="1249"/>
                    <a:pt x="4648" y="1250"/>
                    <a:pt x="4655" y="1251"/>
                  </a:cubicBezTo>
                  <a:lnTo>
                    <a:pt x="4667" y="1251"/>
                  </a:lnTo>
                  <a:cubicBezTo>
                    <a:pt x="4727" y="1263"/>
                    <a:pt x="4774" y="1323"/>
                    <a:pt x="4763" y="1406"/>
                  </a:cubicBezTo>
                  <a:lnTo>
                    <a:pt x="4513" y="2299"/>
                  </a:lnTo>
                  <a:lnTo>
                    <a:pt x="4513" y="2311"/>
                  </a:lnTo>
                  <a:cubicBezTo>
                    <a:pt x="4524" y="2311"/>
                    <a:pt x="4417" y="3025"/>
                    <a:pt x="3989" y="3239"/>
                  </a:cubicBezTo>
                  <a:cubicBezTo>
                    <a:pt x="3929" y="3263"/>
                    <a:pt x="3893" y="3323"/>
                    <a:pt x="3893" y="3382"/>
                  </a:cubicBezTo>
                  <a:lnTo>
                    <a:pt x="3893" y="3894"/>
                  </a:lnTo>
                  <a:lnTo>
                    <a:pt x="2310" y="3894"/>
                  </a:lnTo>
                  <a:lnTo>
                    <a:pt x="2310" y="3085"/>
                  </a:lnTo>
                  <a:cubicBezTo>
                    <a:pt x="2310" y="3037"/>
                    <a:pt x="2286" y="3013"/>
                    <a:pt x="2262" y="2977"/>
                  </a:cubicBezTo>
                  <a:cubicBezTo>
                    <a:pt x="2262" y="2977"/>
                    <a:pt x="1798" y="2430"/>
                    <a:pt x="1893" y="1965"/>
                  </a:cubicBezTo>
                  <a:cubicBezTo>
                    <a:pt x="1917" y="1823"/>
                    <a:pt x="1941" y="1656"/>
                    <a:pt x="1977" y="1537"/>
                  </a:cubicBezTo>
                  <a:lnTo>
                    <a:pt x="2274" y="1668"/>
                  </a:lnTo>
                  <a:cubicBezTo>
                    <a:pt x="2286" y="1715"/>
                    <a:pt x="2334" y="1763"/>
                    <a:pt x="2393" y="1775"/>
                  </a:cubicBezTo>
                  <a:cubicBezTo>
                    <a:pt x="2412" y="1782"/>
                    <a:pt x="2431" y="1785"/>
                    <a:pt x="2449" y="1785"/>
                  </a:cubicBezTo>
                  <a:cubicBezTo>
                    <a:pt x="2520" y="1785"/>
                    <a:pt x="2579" y="1732"/>
                    <a:pt x="2608" y="1656"/>
                  </a:cubicBezTo>
                  <a:lnTo>
                    <a:pt x="2905" y="537"/>
                  </a:lnTo>
                  <a:cubicBezTo>
                    <a:pt x="2905" y="513"/>
                    <a:pt x="2929" y="477"/>
                    <a:pt x="2953" y="465"/>
                  </a:cubicBezTo>
                  <a:cubicBezTo>
                    <a:pt x="2989" y="453"/>
                    <a:pt x="3012" y="453"/>
                    <a:pt x="3048" y="453"/>
                  </a:cubicBezTo>
                  <a:close/>
                  <a:moveTo>
                    <a:pt x="4132" y="4263"/>
                  </a:moveTo>
                  <a:lnTo>
                    <a:pt x="4132" y="4787"/>
                  </a:lnTo>
                  <a:lnTo>
                    <a:pt x="2012" y="4787"/>
                  </a:lnTo>
                  <a:lnTo>
                    <a:pt x="2012" y="4263"/>
                  </a:lnTo>
                  <a:close/>
                  <a:moveTo>
                    <a:pt x="191" y="1"/>
                  </a:moveTo>
                  <a:cubicBezTo>
                    <a:pt x="119" y="1"/>
                    <a:pt x="60" y="37"/>
                    <a:pt x="24" y="108"/>
                  </a:cubicBezTo>
                  <a:cubicBezTo>
                    <a:pt x="0" y="168"/>
                    <a:pt x="12" y="239"/>
                    <a:pt x="60" y="299"/>
                  </a:cubicBezTo>
                  <a:lnTo>
                    <a:pt x="845" y="1072"/>
                  </a:lnTo>
                  <a:lnTo>
                    <a:pt x="857" y="1084"/>
                  </a:lnTo>
                  <a:lnTo>
                    <a:pt x="869" y="1084"/>
                  </a:lnTo>
                  <a:cubicBezTo>
                    <a:pt x="893" y="1108"/>
                    <a:pt x="917" y="1120"/>
                    <a:pt x="953" y="1120"/>
                  </a:cubicBezTo>
                  <a:lnTo>
                    <a:pt x="1667" y="1418"/>
                  </a:lnTo>
                  <a:cubicBezTo>
                    <a:pt x="1607" y="1561"/>
                    <a:pt x="1572" y="1763"/>
                    <a:pt x="1548" y="1918"/>
                  </a:cubicBezTo>
                  <a:cubicBezTo>
                    <a:pt x="1453" y="2442"/>
                    <a:pt x="1822" y="2989"/>
                    <a:pt x="1941" y="3156"/>
                  </a:cubicBezTo>
                  <a:lnTo>
                    <a:pt x="1941" y="3918"/>
                  </a:lnTo>
                  <a:lnTo>
                    <a:pt x="1810" y="3918"/>
                  </a:lnTo>
                  <a:cubicBezTo>
                    <a:pt x="1726" y="3918"/>
                    <a:pt x="1643" y="3990"/>
                    <a:pt x="1643" y="4085"/>
                  </a:cubicBezTo>
                  <a:lnTo>
                    <a:pt x="1643" y="4942"/>
                  </a:lnTo>
                  <a:lnTo>
                    <a:pt x="1643" y="10359"/>
                  </a:lnTo>
                  <a:cubicBezTo>
                    <a:pt x="1643" y="10455"/>
                    <a:pt x="1726" y="10526"/>
                    <a:pt x="1810" y="10526"/>
                  </a:cubicBezTo>
                  <a:lnTo>
                    <a:pt x="4286" y="10526"/>
                  </a:lnTo>
                  <a:cubicBezTo>
                    <a:pt x="4370" y="10526"/>
                    <a:pt x="4453" y="10455"/>
                    <a:pt x="4453" y="10359"/>
                  </a:cubicBezTo>
                  <a:lnTo>
                    <a:pt x="4453" y="6168"/>
                  </a:lnTo>
                  <a:cubicBezTo>
                    <a:pt x="4453" y="6073"/>
                    <a:pt x="4370" y="6002"/>
                    <a:pt x="4286" y="6002"/>
                  </a:cubicBezTo>
                  <a:cubicBezTo>
                    <a:pt x="4191" y="6002"/>
                    <a:pt x="4120" y="6073"/>
                    <a:pt x="4120" y="6168"/>
                  </a:cubicBezTo>
                  <a:lnTo>
                    <a:pt x="4120" y="10181"/>
                  </a:lnTo>
                  <a:lnTo>
                    <a:pt x="2012" y="10181"/>
                  </a:lnTo>
                  <a:lnTo>
                    <a:pt x="2012" y="5109"/>
                  </a:lnTo>
                  <a:lnTo>
                    <a:pt x="4132" y="5109"/>
                  </a:lnTo>
                  <a:lnTo>
                    <a:pt x="4132" y="5394"/>
                  </a:lnTo>
                  <a:lnTo>
                    <a:pt x="4132" y="5585"/>
                  </a:lnTo>
                  <a:cubicBezTo>
                    <a:pt x="4132" y="5668"/>
                    <a:pt x="4215" y="5752"/>
                    <a:pt x="4298" y="5752"/>
                  </a:cubicBezTo>
                  <a:cubicBezTo>
                    <a:pt x="4393" y="5752"/>
                    <a:pt x="4465" y="5668"/>
                    <a:pt x="4465" y="5585"/>
                  </a:cubicBezTo>
                  <a:lnTo>
                    <a:pt x="4465" y="5394"/>
                  </a:lnTo>
                  <a:lnTo>
                    <a:pt x="4465" y="4942"/>
                  </a:lnTo>
                  <a:lnTo>
                    <a:pt x="4465" y="4085"/>
                  </a:lnTo>
                  <a:cubicBezTo>
                    <a:pt x="4465" y="3990"/>
                    <a:pt x="4393" y="3918"/>
                    <a:pt x="4298" y="3918"/>
                  </a:cubicBezTo>
                  <a:lnTo>
                    <a:pt x="4239" y="3918"/>
                  </a:lnTo>
                  <a:lnTo>
                    <a:pt x="4239" y="3489"/>
                  </a:lnTo>
                  <a:cubicBezTo>
                    <a:pt x="4524" y="3299"/>
                    <a:pt x="4667" y="2966"/>
                    <a:pt x="4763" y="2716"/>
                  </a:cubicBezTo>
                  <a:lnTo>
                    <a:pt x="5525" y="3037"/>
                  </a:lnTo>
                  <a:cubicBezTo>
                    <a:pt x="5584" y="3073"/>
                    <a:pt x="5644" y="3073"/>
                    <a:pt x="5703" y="3073"/>
                  </a:cubicBezTo>
                  <a:cubicBezTo>
                    <a:pt x="5763" y="3073"/>
                    <a:pt x="5822" y="3049"/>
                    <a:pt x="5858" y="3037"/>
                  </a:cubicBezTo>
                  <a:cubicBezTo>
                    <a:pt x="5965" y="3001"/>
                    <a:pt x="6060" y="2906"/>
                    <a:pt x="6096" y="2799"/>
                  </a:cubicBezTo>
                  <a:lnTo>
                    <a:pt x="6191" y="2585"/>
                  </a:lnTo>
                  <a:cubicBezTo>
                    <a:pt x="6239" y="2477"/>
                    <a:pt x="6239" y="2358"/>
                    <a:pt x="6191" y="2239"/>
                  </a:cubicBezTo>
                  <a:cubicBezTo>
                    <a:pt x="6144" y="2132"/>
                    <a:pt x="6060" y="2037"/>
                    <a:pt x="5953" y="2001"/>
                  </a:cubicBezTo>
                  <a:lnTo>
                    <a:pt x="5048" y="1608"/>
                  </a:lnTo>
                  <a:lnTo>
                    <a:pt x="5084" y="1465"/>
                  </a:lnTo>
                  <a:cubicBezTo>
                    <a:pt x="5120" y="1346"/>
                    <a:pt x="5108" y="1227"/>
                    <a:pt x="5025" y="1120"/>
                  </a:cubicBezTo>
                  <a:cubicBezTo>
                    <a:pt x="4965" y="1013"/>
                    <a:pt x="4870" y="942"/>
                    <a:pt x="4751" y="906"/>
                  </a:cubicBezTo>
                  <a:lnTo>
                    <a:pt x="4727" y="906"/>
                  </a:lnTo>
                  <a:cubicBezTo>
                    <a:pt x="4691" y="900"/>
                    <a:pt x="4655" y="897"/>
                    <a:pt x="4620" y="897"/>
                  </a:cubicBezTo>
                  <a:cubicBezTo>
                    <a:pt x="4584" y="897"/>
                    <a:pt x="4548" y="900"/>
                    <a:pt x="4513" y="906"/>
                  </a:cubicBezTo>
                  <a:cubicBezTo>
                    <a:pt x="4453" y="787"/>
                    <a:pt x="4346" y="691"/>
                    <a:pt x="4191" y="656"/>
                  </a:cubicBezTo>
                  <a:lnTo>
                    <a:pt x="4179" y="656"/>
                  </a:lnTo>
                  <a:cubicBezTo>
                    <a:pt x="4143" y="650"/>
                    <a:pt x="4108" y="647"/>
                    <a:pt x="4071" y="647"/>
                  </a:cubicBezTo>
                  <a:cubicBezTo>
                    <a:pt x="4033" y="647"/>
                    <a:pt x="3995" y="650"/>
                    <a:pt x="3953" y="656"/>
                  </a:cubicBezTo>
                  <a:cubicBezTo>
                    <a:pt x="3953" y="644"/>
                    <a:pt x="3941" y="632"/>
                    <a:pt x="3941" y="632"/>
                  </a:cubicBezTo>
                  <a:cubicBezTo>
                    <a:pt x="3882" y="525"/>
                    <a:pt x="3774" y="453"/>
                    <a:pt x="3655" y="418"/>
                  </a:cubicBezTo>
                  <a:lnTo>
                    <a:pt x="3643" y="418"/>
                  </a:lnTo>
                  <a:cubicBezTo>
                    <a:pt x="3614" y="412"/>
                    <a:pt x="3584" y="409"/>
                    <a:pt x="3554" y="409"/>
                  </a:cubicBezTo>
                  <a:cubicBezTo>
                    <a:pt x="3524" y="409"/>
                    <a:pt x="3495" y="412"/>
                    <a:pt x="3465" y="418"/>
                  </a:cubicBezTo>
                  <a:lnTo>
                    <a:pt x="3417" y="334"/>
                  </a:lnTo>
                  <a:cubicBezTo>
                    <a:pt x="3358" y="227"/>
                    <a:pt x="3250" y="156"/>
                    <a:pt x="3143" y="120"/>
                  </a:cubicBezTo>
                  <a:lnTo>
                    <a:pt x="3120" y="120"/>
                  </a:lnTo>
                  <a:cubicBezTo>
                    <a:pt x="3083" y="113"/>
                    <a:pt x="3047" y="109"/>
                    <a:pt x="3012" y="109"/>
                  </a:cubicBezTo>
                  <a:cubicBezTo>
                    <a:pt x="2931" y="109"/>
                    <a:pt x="2853" y="130"/>
                    <a:pt x="2786" y="180"/>
                  </a:cubicBezTo>
                  <a:cubicBezTo>
                    <a:pt x="2679" y="239"/>
                    <a:pt x="2608" y="346"/>
                    <a:pt x="2572" y="465"/>
                  </a:cubicBezTo>
                  <a:lnTo>
                    <a:pt x="2548" y="572"/>
                  </a:lnTo>
                  <a:lnTo>
                    <a:pt x="1369" y="72"/>
                  </a:lnTo>
                  <a:lnTo>
                    <a:pt x="1310" y="72"/>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1"/>
            <p:cNvSpPr/>
            <p:nvPr/>
          </p:nvSpPr>
          <p:spPr>
            <a:xfrm>
              <a:off x="1329585" y="2127494"/>
              <a:ext cx="108795" cy="197123"/>
            </a:xfrm>
            <a:custGeom>
              <a:avLst/>
              <a:gdLst/>
              <a:ahLst/>
              <a:cxnLst/>
              <a:rect l="l" t="t" r="r" b="b"/>
              <a:pathLst>
                <a:path w="3418" h="6193" extrusionOk="0">
                  <a:moveTo>
                    <a:pt x="1155" y="358"/>
                  </a:moveTo>
                  <a:cubicBezTo>
                    <a:pt x="1214" y="358"/>
                    <a:pt x="1274" y="418"/>
                    <a:pt x="1274" y="477"/>
                  </a:cubicBezTo>
                  <a:lnTo>
                    <a:pt x="1274" y="549"/>
                  </a:lnTo>
                  <a:lnTo>
                    <a:pt x="1274" y="1120"/>
                  </a:lnTo>
                  <a:cubicBezTo>
                    <a:pt x="1274" y="1203"/>
                    <a:pt x="1345" y="1275"/>
                    <a:pt x="1441" y="1275"/>
                  </a:cubicBezTo>
                  <a:cubicBezTo>
                    <a:pt x="1524" y="1275"/>
                    <a:pt x="1595" y="1203"/>
                    <a:pt x="1595" y="1120"/>
                  </a:cubicBezTo>
                  <a:lnTo>
                    <a:pt x="1595" y="584"/>
                  </a:lnTo>
                  <a:cubicBezTo>
                    <a:pt x="1619" y="537"/>
                    <a:pt x="1655" y="525"/>
                    <a:pt x="1703" y="525"/>
                  </a:cubicBezTo>
                  <a:lnTo>
                    <a:pt x="1715" y="525"/>
                  </a:lnTo>
                  <a:cubicBezTo>
                    <a:pt x="1774" y="525"/>
                    <a:pt x="1834" y="584"/>
                    <a:pt x="1834" y="644"/>
                  </a:cubicBezTo>
                  <a:lnTo>
                    <a:pt x="1834" y="668"/>
                  </a:lnTo>
                  <a:lnTo>
                    <a:pt x="1834" y="1132"/>
                  </a:lnTo>
                  <a:cubicBezTo>
                    <a:pt x="1834" y="1215"/>
                    <a:pt x="1917" y="1299"/>
                    <a:pt x="2000" y="1299"/>
                  </a:cubicBezTo>
                  <a:cubicBezTo>
                    <a:pt x="2096" y="1299"/>
                    <a:pt x="2167" y="1215"/>
                    <a:pt x="2167" y="1132"/>
                  </a:cubicBezTo>
                  <a:lnTo>
                    <a:pt x="2167" y="715"/>
                  </a:lnTo>
                  <a:cubicBezTo>
                    <a:pt x="2179" y="668"/>
                    <a:pt x="2226" y="656"/>
                    <a:pt x="2274" y="656"/>
                  </a:cubicBezTo>
                  <a:lnTo>
                    <a:pt x="2286" y="656"/>
                  </a:lnTo>
                  <a:cubicBezTo>
                    <a:pt x="2346" y="656"/>
                    <a:pt x="2405" y="715"/>
                    <a:pt x="2405" y="775"/>
                  </a:cubicBezTo>
                  <a:lnTo>
                    <a:pt x="2405" y="894"/>
                  </a:lnTo>
                  <a:lnTo>
                    <a:pt x="2405" y="1239"/>
                  </a:lnTo>
                  <a:cubicBezTo>
                    <a:pt x="2405" y="1322"/>
                    <a:pt x="2477" y="1394"/>
                    <a:pt x="2572" y="1394"/>
                  </a:cubicBezTo>
                  <a:cubicBezTo>
                    <a:pt x="2655" y="1394"/>
                    <a:pt x="2727" y="1322"/>
                    <a:pt x="2727" y="1239"/>
                  </a:cubicBezTo>
                  <a:lnTo>
                    <a:pt x="2727" y="894"/>
                  </a:lnTo>
                  <a:cubicBezTo>
                    <a:pt x="2727" y="834"/>
                    <a:pt x="2786" y="775"/>
                    <a:pt x="2846" y="775"/>
                  </a:cubicBezTo>
                  <a:lnTo>
                    <a:pt x="2869" y="775"/>
                  </a:lnTo>
                  <a:cubicBezTo>
                    <a:pt x="2929" y="775"/>
                    <a:pt x="2988" y="834"/>
                    <a:pt x="2988" y="894"/>
                  </a:cubicBezTo>
                  <a:lnTo>
                    <a:pt x="2988" y="1680"/>
                  </a:lnTo>
                  <a:lnTo>
                    <a:pt x="2988" y="1692"/>
                  </a:lnTo>
                  <a:cubicBezTo>
                    <a:pt x="3060" y="1858"/>
                    <a:pt x="3048" y="2442"/>
                    <a:pt x="2727" y="2692"/>
                  </a:cubicBezTo>
                  <a:cubicBezTo>
                    <a:pt x="2679" y="2727"/>
                    <a:pt x="2667" y="2763"/>
                    <a:pt x="2667" y="2823"/>
                  </a:cubicBezTo>
                  <a:lnTo>
                    <a:pt x="2667" y="3358"/>
                  </a:lnTo>
                  <a:lnTo>
                    <a:pt x="1060" y="3358"/>
                  </a:lnTo>
                  <a:lnTo>
                    <a:pt x="1060" y="2989"/>
                  </a:lnTo>
                  <a:cubicBezTo>
                    <a:pt x="1060" y="2930"/>
                    <a:pt x="1036" y="2882"/>
                    <a:pt x="988" y="2858"/>
                  </a:cubicBezTo>
                  <a:cubicBezTo>
                    <a:pt x="822" y="2739"/>
                    <a:pt x="405" y="2346"/>
                    <a:pt x="393" y="1965"/>
                  </a:cubicBezTo>
                  <a:cubicBezTo>
                    <a:pt x="381" y="1692"/>
                    <a:pt x="369" y="1370"/>
                    <a:pt x="464" y="1275"/>
                  </a:cubicBezTo>
                  <a:cubicBezTo>
                    <a:pt x="499" y="1257"/>
                    <a:pt x="547" y="1246"/>
                    <a:pt x="612" y="1246"/>
                  </a:cubicBezTo>
                  <a:cubicBezTo>
                    <a:pt x="636" y="1246"/>
                    <a:pt x="662" y="1248"/>
                    <a:pt x="691" y="1251"/>
                  </a:cubicBezTo>
                  <a:lnTo>
                    <a:pt x="691" y="1477"/>
                  </a:lnTo>
                  <a:cubicBezTo>
                    <a:pt x="691" y="1561"/>
                    <a:pt x="762" y="1632"/>
                    <a:pt x="857" y="1632"/>
                  </a:cubicBezTo>
                  <a:cubicBezTo>
                    <a:pt x="941" y="1632"/>
                    <a:pt x="1024" y="1561"/>
                    <a:pt x="1024" y="1477"/>
                  </a:cubicBezTo>
                  <a:lnTo>
                    <a:pt x="1024" y="477"/>
                  </a:lnTo>
                  <a:cubicBezTo>
                    <a:pt x="1024" y="418"/>
                    <a:pt x="1083" y="358"/>
                    <a:pt x="1143" y="358"/>
                  </a:cubicBezTo>
                  <a:close/>
                  <a:moveTo>
                    <a:pt x="2941" y="3692"/>
                  </a:moveTo>
                  <a:lnTo>
                    <a:pt x="2941" y="4216"/>
                  </a:lnTo>
                  <a:lnTo>
                    <a:pt x="810" y="4216"/>
                  </a:lnTo>
                  <a:lnTo>
                    <a:pt x="810" y="3692"/>
                  </a:lnTo>
                  <a:close/>
                  <a:moveTo>
                    <a:pt x="2941" y="4537"/>
                  </a:moveTo>
                  <a:lnTo>
                    <a:pt x="2941" y="5859"/>
                  </a:lnTo>
                  <a:lnTo>
                    <a:pt x="810" y="5859"/>
                  </a:lnTo>
                  <a:lnTo>
                    <a:pt x="810" y="4537"/>
                  </a:lnTo>
                  <a:close/>
                  <a:moveTo>
                    <a:pt x="1143" y="1"/>
                  </a:moveTo>
                  <a:cubicBezTo>
                    <a:pt x="881" y="1"/>
                    <a:pt x="679" y="203"/>
                    <a:pt x="679" y="465"/>
                  </a:cubicBezTo>
                  <a:lnTo>
                    <a:pt x="679" y="894"/>
                  </a:lnTo>
                  <a:cubicBezTo>
                    <a:pt x="642" y="889"/>
                    <a:pt x="607" y="887"/>
                    <a:pt x="573" y="887"/>
                  </a:cubicBezTo>
                  <a:cubicBezTo>
                    <a:pt x="439" y="887"/>
                    <a:pt x="326" y="923"/>
                    <a:pt x="250" y="989"/>
                  </a:cubicBezTo>
                  <a:cubicBezTo>
                    <a:pt x="0" y="1192"/>
                    <a:pt x="36" y="1573"/>
                    <a:pt x="48" y="1965"/>
                  </a:cubicBezTo>
                  <a:cubicBezTo>
                    <a:pt x="83" y="2477"/>
                    <a:pt x="548" y="2894"/>
                    <a:pt x="726" y="3049"/>
                  </a:cubicBezTo>
                  <a:lnTo>
                    <a:pt x="726" y="3335"/>
                  </a:lnTo>
                  <a:lnTo>
                    <a:pt x="631" y="3335"/>
                  </a:lnTo>
                  <a:cubicBezTo>
                    <a:pt x="536" y="3335"/>
                    <a:pt x="464" y="3406"/>
                    <a:pt x="464" y="3489"/>
                  </a:cubicBezTo>
                  <a:lnTo>
                    <a:pt x="464" y="4359"/>
                  </a:lnTo>
                  <a:lnTo>
                    <a:pt x="464" y="6025"/>
                  </a:lnTo>
                  <a:cubicBezTo>
                    <a:pt x="464" y="6121"/>
                    <a:pt x="536" y="6192"/>
                    <a:pt x="631" y="6192"/>
                  </a:cubicBezTo>
                  <a:lnTo>
                    <a:pt x="3108" y="6192"/>
                  </a:lnTo>
                  <a:cubicBezTo>
                    <a:pt x="3191" y="6192"/>
                    <a:pt x="3262" y="6121"/>
                    <a:pt x="3262" y="6025"/>
                  </a:cubicBezTo>
                  <a:lnTo>
                    <a:pt x="3262" y="4359"/>
                  </a:lnTo>
                  <a:lnTo>
                    <a:pt x="3262" y="3489"/>
                  </a:lnTo>
                  <a:cubicBezTo>
                    <a:pt x="3262" y="3406"/>
                    <a:pt x="3191" y="3335"/>
                    <a:pt x="3108" y="3335"/>
                  </a:cubicBezTo>
                  <a:lnTo>
                    <a:pt x="3000" y="3335"/>
                  </a:lnTo>
                  <a:lnTo>
                    <a:pt x="3000" y="2870"/>
                  </a:lnTo>
                  <a:cubicBezTo>
                    <a:pt x="3417" y="2465"/>
                    <a:pt x="3369" y="1727"/>
                    <a:pt x="3369" y="1632"/>
                  </a:cubicBezTo>
                  <a:lnTo>
                    <a:pt x="3369" y="858"/>
                  </a:lnTo>
                  <a:cubicBezTo>
                    <a:pt x="3369" y="608"/>
                    <a:pt x="3167" y="406"/>
                    <a:pt x="2905" y="406"/>
                  </a:cubicBezTo>
                  <a:lnTo>
                    <a:pt x="2893" y="406"/>
                  </a:lnTo>
                  <a:cubicBezTo>
                    <a:pt x="2822" y="406"/>
                    <a:pt x="2738" y="418"/>
                    <a:pt x="2667" y="465"/>
                  </a:cubicBezTo>
                  <a:cubicBezTo>
                    <a:pt x="2584" y="358"/>
                    <a:pt x="2465" y="287"/>
                    <a:pt x="2310" y="287"/>
                  </a:cubicBezTo>
                  <a:lnTo>
                    <a:pt x="2298" y="287"/>
                  </a:lnTo>
                  <a:cubicBezTo>
                    <a:pt x="2226" y="287"/>
                    <a:pt x="2143" y="299"/>
                    <a:pt x="2084" y="346"/>
                  </a:cubicBezTo>
                  <a:cubicBezTo>
                    <a:pt x="2000" y="239"/>
                    <a:pt x="1881" y="179"/>
                    <a:pt x="1750" y="179"/>
                  </a:cubicBezTo>
                  <a:lnTo>
                    <a:pt x="1726" y="179"/>
                  </a:lnTo>
                  <a:cubicBezTo>
                    <a:pt x="1667" y="179"/>
                    <a:pt x="1607" y="191"/>
                    <a:pt x="1548" y="203"/>
                  </a:cubicBezTo>
                  <a:cubicBezTo>
                    <a:pt x="1476" y="84"/>
                    <a:pt x="1334" y="1"/>
                    <a:pt x="1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 name="Google Shape;397;p41"/>
          <p:cNvGrpSpPr/>
          <p:nvPr/>
        </p:nvGrpSpPr>
        <p:grpSpPr>
          <a:xfrm>
            <a:off x="4454393" y="3922479"/>
            <a:ext cx="432965" cy="317998"/>
            <a:chOff x="2278533" y="2937377"/>
            <a:chExt cx="346788" cy="254704"/>
          </a:xfrm>
        </p:grpSpPr>
        <p:sp>
          <p:nvSpPr>
            <p:cNvPr id="398" name="Google Shape;398;p41"/>
            <p:cNvSpPr/>
            <p:nvPr/>
          </p:nvSpPr>
          <p:spPr>
            <a:xfrm>
              <a:off x="2317557" y="2958607"/>
              <a:ext cx="270619" cy="184200"/>
            </a:xfrm>
            <a:custGeom>
              <a:avLst/>
              <a:gdLst/>
              <a:ahLst/>
              <a:cxnLst/>
              <a:rect l="l" t="t" r="r" b="b"/>
              <a:pathLst>
                <a:path w="8502" h="5787" extrusionOk="0">
                  <a:moveTo>
                    <a:pt x="2691" y="1179"/>
                  </a:moveTo>
                  <a:cubicBezTo>
                    <a:pt x="2882" y="1179"/>
                    <a:pt x="3049" y="1346"/>
                    <a:pt x="3049" y="1536"/>
                  </a:cubicBezTo>
                  <a:lnTo>
                    <a:pt x="3049" y="1881"/>
                  </a:lnTo>
                  <a:cubicBezTo>
                    <a:pt x="3049" y="2167"/>
                    <a:pt x="2810" y="2405"/>
                    <a:pt x="2525" y="2405"/>
                  </a:cubicBezTo>
                  <a:cubicBezTo>
                    <a:pt x="2227" y="2405"/>
                    <a:pt x="1989" y="2167"/>
                    <a:pt x="1989" y="1881"/>
                  </a:cubicBezTo>
                  <a:lnTo>
                    <a:pt x="1989" y="1536"/>
                  </a:lnTo>
                  <a:cubicBezTo>
                    <a:pt x="1989" y="1346"/>
                    <a:pt x="2156" y="1179"/>
                    <a:pt x="2346" y="1179"/>
                  </a:cubicBezTo>
                  <a:close/>
                  <a:moveTo>
                    <a:pt x="6787" y="1036"/>
                  </a:moveTo>
                  <a:cubicBezTo>
                    <a:pt x="6894" y="1036"/>
                    <a:pt x="6966" y="1108"/>
                    <a:pt x="6966" y="1215"/>
                  </a:cubicBezTo>
                  <a:lnTo>
                    <a:pt x="6966" y="1715"/>
                  </a:lnTo>
                  <a:cubicBezTo>
                    <a:pt x="6966" y="1774"/>
                    <a:pt x="6930" y="1834"/>
                    <a:pt x="6871" y="1870"/>
                  </a:cubicBezTo>
                  <a:cubicBezTo>
                    <a:pt x="6835" y="1893"/>
                    <a:pt x="6799" y="1941"/>
                    <a:pt x="6799" y="2000"/>
                  </a:cubicBezTo>
                  <a:lnTo>
                    <a:pt x="6799" y="2251"/>
                  </a:lnTo>
                  <a:cubicBezTo>
                    <a:pt x="6799" y="2334"/>
                    <a:pt x="6847" y="2381"/>
                    <a:pt x="6918" y="2405"/>
                  </a:cubicBezTo>
                  <a:lnTo>
                    <a:pt x="7335" y="2512"/>
                  </a:lnTo>
                  <a:cubicBezTo>
                    <a:pt x="7406" y="2524"/>
                    <a:pt x="7466" y="2596"/>
                    <a:pt x="7466" y="2691"/>
                  </a:cubicBezTo>
                  <a:lnTo>
                    <a:pt x="7466" y="2727"/>
                  </a:lnTo>
                  <a:lnTo>
                    <a:pt x="5739" y="2727"/>
                  </a:lnTo>
                  <a:lnTo>
                    <a:pt x="5739" y="2691"/>
                  </a:lnTo>
                  <a:cubicBezTo>
                    <a:pt x="5739" y="2596"/>
                    <a:pt x="5799" y="2536"/>
                    <a:pt x="5870" y="2512"/>
                  </a:cubicBezTo>
                  <a:lnTo>
                    <a:pt x="6287" y="2405"/>
                  </a:lnTo>
                  <a:cubicBezTo>
                    <a:pt x="6370" y="2381"/>
                    <a:pt x="6406" y="2334"/>
                    <a:pt x="6406" y="2251"/>
                  </a:cubicBezTo>
                  <a:lnTo>
                    <a:pt x="6406" y="2000"/>
                  </a:lnTo>
                  <a:cubicBezTo>
                    <a:pt x="6430" y="1941"/>
                    <a:pt x="6394" y="1893"/>
                    <a:pt x="6359" y="1870"/>
                  </a:cubicBezTo>
                  <a:cubicBezTo>
                    <a:pt x="6299" y="1834"/>
                    <a:pt x="6263" y="1774"/>
                    <a:pt x="6263" y="1715"/>
                  </a:cubicBezTo>
                  <a:lnTo>
                    <a:pt x="6263" y="1215"/>
                  </a:lnTo>
                  <a:cubicBezTo>
                    <a:pt x="6263" y="1108"/>
                    <a:pt x="6335" y="1036"/>
                    <a:pt x="6442" y="1036"/>
                  </a:cubicBezTo>
                  <a:close/>
                  <a:moveTo>
                    <a:pt x="8144" y="334"/>
                  </a:moveTo>
                  <a:lnTo>
                    <a:pt x="8144" y="2751"/>
                  </a:lnTo>
                  <a:lnTo>
                    <a:pt x="7787" y="2751"/>
                  </a:lnTo>
                  <a:lnTo>
                    <a:pt x="7787" y="2703"/>
                  </a:lnTo>
                  <a:cubicBezTo>
                    <a:pt x="7787" y="2477"/>
                    <a:pt x="7633" y="2274"/>
                    <a:pt x="7406" y="2215"/>
                  </a:cubicBezTo>
                  <a:lnTo>
                    <a:pt x="7109" y="2131"/>
                  </a:lnTo>
                  <a:lnTo>
                    <a:pt x="7109" y="2096"/>
                  </a:lnTo>
                  <a:cubicBezTo>
                    <a:pt x="7216" y="2000"/>
                    <a:pt x="7275" y="1870"/>
                    <a:pt x="7275" y="1715"/>
                  </a:cubicBezTo>
                  <a:lnTo>
                    <a:pt x="7275" y="1215"/>
                  </a:lnTo>
                  <a:cubicBezTo>
                    <a:pt x="7275" y="929"/>
                    <a:pt x="7049" y="703"/>
                    <a:pt x="6775" y="703"/>
                  </a:cubicBezTo>
                  <a:lnTo>
                    <a:pt x="6430" y="703"/>
                  </a:lnTo>
                  <a:cubicBezTo>
                    <a:pt x="6144" y="703"/>
                    <a:pt x="5918" y="929"/>
                    <a:pt x="5918" y="1215"/>
                  </a:cubicBezTo>
                  <a:lnTo>
                    <a:pt x="5918" y="1715"/>
                  </a:lnTo>
                  <a:cubicBezTo>
                    <a:pt x="5918" y="1870"/>
                    <a:pt x="5978" y="2000"/>
                    <a:pt x="6085" y="2096"/>
                  </a:cubicBezTo>
                  <a:lnTo>
                    <a:pt x="6085" y="2131"/>
                  </a:lnTo>
                  <a:lnTo>
                    <a:pt x="5787" y="2215"/>
                  </a:lnTo>
                  <a:cubicBezTo>
                    <a:pt x="5561" y="2274"/>
                    <a:pt x="5418" y="2465"/>
                    <a:pt x="5418" y="2703"/>
                  </a:cubicBezTo>
                  <a:lnTo>
                    <a:pt x="5418" y="2751"/>
                  </a:lnTo>
                  <a:lnTo>
                    <a:pt x="5061" y="2751"/>
                  </a:lnTo>
                  <a:lnTo>
                    <a:pt x="5061" y="334"/>
                  </a:lnTo>
                  <a:close/>
                  <a:moveTo>
                    <a:pt x="2691" y="2715"/>
                  </a:moveTo>
                  <a:lnTo>
                    <a:pt x="2691" y="2786"/>
                  </a:lnTo>
                  <a:cubicBezTo>
                    <a:pt x="2703" y="2846"/>
                    <a:pt x="2727" y="2905"/>
                    <a:pt x="2751" y="2965"/>
                  </a:cubicBezTo>
                  <a:lnTo>
                    <a:pt x="2525" y="3191"/>
                  </a:lnTo>
                  <a:lnTo>
                    <a:pt x="2513" y="3191"/>
                  </a:lnTo>
                  <a:lnTo>
                    <a:pt x="2287" y="2965"/>
                  </a:lnTo>
                  <a:cubicBezTo>
                    <a:pt x="2322" y="2929"/>
                    <a:pt x="2334" y="2870"/>
                    <a:pt x="2334" y="2810"/>
                  </a:cubicBezTo>
                  <a:lnTo>
                    <a:pt x="2334" y="2715"/>
                  </a:lnTo>
                  <a:close/>
                  <a:moveTo>
                    <a:pt x="3037" y="3143"/>
                  </a:moveTo>
                  <a:lnTo>
                    <a:pt x="3346" y="3263"/>
                  </a:lnTo>
                  <a:cubicBezTo>
                    <a:pt x="3477" y="3310"/>
                    <a:pt x="3572" y="3441"/>
                    <a:pt x="3572" y="3596"/>
                  </a:cubicBezTo>
                  <a:lnTo>
                    <a:pt x="3572" y="4608"/>
                  </a:lnTo>
                  <a:cubicBezTo>
                    <a:pt x="3572" y="4715"/>
                    <a:pt x="3501" y="4787"/>
                    <a:pt x="3394" y="4787"/>
                  </a:cubicBezTo>
                  <a:lnTo>
                    <a:pt x="2691" y="4787"/>
                  </a:lnTo>
                  <a:lnTo>
                    <a:pt x="2691" y="4596"/>
                  </a:lnTo>
                  <a:lnTo>
                    <a:pt x="3049" y="4596"/>
                  </a:lnTo>
                  <a:cubicBezTo>
                    <a:pt x="3144" y="4596"/>
                    <a:pt x="3215" y="4513"/>
                    <a:pt x="3215" y="4429"/>
                  </a:cubicBezTo>
                  <a:lnTo>
                    <a:pt x="3215" y="3917"/>
                  </a:lnTo>
                  <a:cubicBezTo>
                    <a:pt x="3215" y="3834"/>
                    <a:pt x="3144" y="3763"/>
                    <a:pt x="3049" y="3763"/>
                  </a:cubicBezTo>
                  <a:cubicBezTo>
                    <a:pt x="2965" y="3763"/>
                    <a:pt x="2882" y="3834"/>
                    <a:pt x="2882" y="3917"/>
                  </a:cubicBezTo>
                  <a:lnTo>
                    <a:pt x="2882" y="4275"/>
                  </a:lnTo>
                  <a:lnTo>
                    <a:pt x="2191" y="4275"/>
                  </a:lnTo>
                  <a:lnTo>
                    <a:pt x="2191" y="3917"/>
                  </a:lnTo>
                  <a:cubicBezTo>
                    <a:pt x="2191" y="3834"/>
                    <a:pt x="2108" y="3763"/>
                    <a:pt x="2025" y="3763"/>
                  </a:cubicBezTo>
                  <a:cubicBezTo>
                    <a:pt x="1929" y="3763"/>
                    <a:pt x="1858" y="3834"/>
                    <a:pt x="1858" y="3917"/>
                  </a:cubicBezTo>
                  <a:lnTo>
                    <a:pt x="1858" y="4429"/>
                  </a:lnTo>
                  <a:cubicBezTo>
                    <a:pt x="1858" y="4513"/>
                    <a:pt x="1929" y="4596"/>
                    <a:pt x="2025" y="4596"/>
                  </a:cubicBezTo>
                  <a:lnTo>
                    <a:pt x="2382" y="4596"/>
                  </a:lnTo>
                  <a:lnTo>
                    <a:pt x="2382" y="4787"/>
                  </a:lnTo>
                  <a:lnTo>
                    <a:pt x="1679" y="4787"/>
                  </a:lnTo>
                  <a:cubicBezTo>
                    <a:pt x="1572" y="4787"/>
                    <a:pt x="1501" y="4715"/>
                    <a:pt x="1501" y="4608"/>
                  </a:cubicBezTo>
                  <a:lnTo>
                    <a:pt x="1501" y="3596"/>
                  </a:lnTo>
                  <a:lnTo>
                    <a:pt x="1489" y="3596"/>
                  </a:lnTo>
                  <a:cubicBezTo>
                    <a:pt x="1489" y="3441"/>
                    <a:pt x="1572" y="3310"/>
                    <a:pt x="1715" y="3263"/>
                  </a:cubicBezTo>
                  <a:lnTo>
                    <a:pt x="2025" y="3143"/>
                  </a:lnTo>
                  <a:lnTo>
                    <a:pt x="2287" y="3417"/>
                  </a:lnTo>
                  <a:cubicBezTo>
                    <a:pt x="2346" y="3477"/>
                    <a:pt x="2441" y="3501"/>
                    <a:pt x="2525" y="3501"/>
                  </a:cubicBezTo>
                  <a:cubicBezTo>
                    <a:pt x="2620" y="3501"/>
                    <a:pt x="2691" y="3477"/>
                    <a:pt x="2763" y="3417"/>
                  </a:cubicBezTo>
                  <a:lnTo>
                    <a:pt x="3037" y="3143"/>
                  </a:lnTo>
                  <a:close/>
                  <a:moveTo>
                    <a:pt x="4727" y="4763"/>
                  </a:moveTo>
                  <a:lnTo>
                    <a:pt x="4727" y="5465"/>
                  </a:lnTo>
                  <a:lnTo>
                    <a:pt x="298" y="5465"/>
                  </a:lnTo>
                  <a:lnTo>
                    <a:pt x="298" y="4763"/>
                  </a:lnTo>
                  <a:lnTo>
                    <a:pt x="1191" y="4763"/>
                  </a:lnTo>
                  <a:cubicBezTo>
                    <a:pt x="1251" y="4965"/>
                    <a:pt x="1441" y="5108"/>
                    <a:pt x="1667" y="5108"/>
                  </a:cubicBezTo>
                  <a:lnTo>
                    <a:pt x="3358" y="5108"/>
                  </a:lnTo>
                  <a:cubicBezTo>
                    <a:pt x="3584" y="5108"/>
                    <a:pt x="3763" y="4965"/>
                    <a:pt x="3834" y="4763"/>
                  </a:cubicBezTo>
                  <a:close/>
                  <a:moveTo>
                    <a:pt x="6763" y="3775"/>
                  </a:moveTo>
                  <a:cubicBezTo>
                    <a:pt x="6871" y="3775"/>
                    <a:pt x="6942" y="3846"/>
                    <a:pt x="6942" y="3953"/>
                  </a:cubicBezTo>
                  <a:lnTo>
                    <a:pt x="6942" y="4453"/>
                  </a:lnTo>
                  <a:cubicBezTo>
                    <a:pt x="6942" y="4513"/>
                    <a:pt x="6918" y="4572"/>
                    <a:pt x="6859" y="4608"/>
                  </a:cubicBezTo>
                  <a:cubicBezTo>
                    <a:pt x="6811" y="4632"/>
                    <a:pt x="6787" y="4679"/>
                    <a:pt x="6787" y="4739"/>
                  </a:cubicBezTo>
                  <a:lnTo>
                    <a:pt x="6787" y="4989"/>
                  </a:lnTo>
                  <a:cubicBezTo>
                    <a:pt x="6787" y="5060"/>
                    <a:pt x="6823" y="5120"/>
                    <a:pt x="6906" y="5144"/>
                  </a:cubicBezTo>
                  <a:lnTo>
                    <a:pt x="7323" y="5251"/>
                  </a:lnTo>
                  <a:cubicBezTo>
                    <a:pt x="7394" y="5263"/>
                    <a:pt x="7454" y="5334"/>
                    <a:pt x="7454" y="5429"/>
                  </a:cubicBezTo>
                  <a:lnTo>
                    <a:pt x="7454" y="5465"/>
                  </a:lnTo>
                  <a:lnTo>
                    <a:pt x="5739" y="5465"/>
                  </a:lnTo>
                  <a:lnTo>
                    <a:pt x="5739" y="5429"/>
                  </a:lnTo>
                  <a:cubicBezTo>
                    <a:pt x="5739" y="5334"/>
                    <a:pt x="5799" y="5275"/>
                    <a:pt x="5882" y="5251"/>
                  </a:cubicBezTo>
                  <a:lnTo>
                    <a:pt x="6287" y="5144"/>
                  </a:lnTo>
                  <a:cubicBezTo>
                    <a:pt x="6370" y="5120"/>
                    <a:pt x="6406" y="5060"/>
                    <a:pt x="6406" y="4989"/>
                  </a:cubicBezTo>
                  <a:lnTo>
                    <a:pt x="6406" y="4739"/>
                  </a:lnTo>
                  <a:cubicBezTo>
                    <a:pt x="6406" y="4679"/>
                    <a:pt x="6382" y="4632"/>
                    <a:pt x="6335" y="4608"/>
                  </a:cubicBezTo>
                  <a:cubicBezTo>
                    <a:pt x="6275" y="4572"/>
                    <a:pt x="6251" y="4513"/>
                    <a:pt x="6251" y="4453"/>
                  </a:cubicBezTo>
                  <a:lnTo>
                    <a:pt x="6251" y="3953"/>
                  </a:lnTo>
                  <a:cubicBezTo>
                    <a:pt x="6251" y="3846"/>
                    <a:pt x="6323" y="3775"/>
                    <a:pt x="6430" y="3775"/>
                  </a:cubicBezTo>
                  <a:close/>
                  <a:moveTo>
                    <a:pt x="8156" y="3060"/>
                  </a:moveTo>
                  <a:lnTo>
                    <a:pt x="8156" y="5465"/>
                  </a:lnTo>
                  <a:lnTo>
                    <a:pt x="7799" y="5465"/>
                  </a:lnTo>
                  <a:lnTo>
                    <a:pt x="7799" y="5429"/>
                  </a:lnTo>
                  <a:cubicBezTo>
                    <a:pt x="7799" y="5203"/>
                    <a:pt x="7644" y="4989"/>
                    <a:pt x="7430" y="4929"/>
                  </a:cubicBezTo>
                  <a:lnTo>
                    <a:pt x="7132" y="4858"/>
                  </a:lnTo>
                  <a:lnTo>
                    <a:pt x="7132" y="4810"/>
                  </a:lnTo>
                  <a:cubicBezTo>
                    <a:pt x="7228" y="4727"/>
                    <a:pt x="7287" y="4596"/>
                    <a:pt x="7287" y="4441"/>
                  </a:cubicBezTo>
                  <a:lnTo>
                    <a:pt x="7287" y="3941"/>
                  </a:lnTo>
                  <a:cubicBezTo>
                    <a:pt x="7287" y="3655"/>
                    <a:pt x="7073" y="3429"/>
                    <a:pt x="6787" y="3429"/>
                  </a:cubicBezTo>
                  <a:lnTo>
                    <a:pt x="6442" y="3429"/>
                  </a:lnTo>
                  <a:cubicBezTo>
                    <a:pt x="6156" y="3429"/>
                    <a:pt x="5942" y="3655"/>
                    <a:pt x="5942" y="3941"/>
                  </a:cubicBezTo>
                  <a:lnTo>
                    <a:pt x="5942" y="4441"/>
                  </a:lnTo>
                  <a:cubicBezTo>
                    <a:pt x="5942" y="4596"/>
                    <a:pt x="6001" y="4727"/>
                    <a:pt x="6097" y="4810"/>
                  </a:cubicBezTo>
                  <a:lnTo>
                    <a:pt x="6097" y="4858"/>
                  </a:lnTo>
                  <a:lnTo>
                    <a:pt x="5799" y="4929"/>
                  </a:lnTo>
                  <a:cubicBezTo>
                    <a:pt x="5585" y="4989"/>
                    <a:pt x="5430" y="5191"/>
                    <a:pt x="5430" y="5429"/>
                  </a:cubicBezTo>
                  <a:lnTo>
                    <a:pt x="5430" y="5465"/>
                  </a:lnTo>
                  <a:lnTo>
                    <a:pt x="5073" y="5465"/>
                  </a:lnTo>
                  <a:lnTo>
                    <a:pt x="5073" y="3060"/>
                  </a:lnTo>
                  <a:close/>
                  <a:moveTo>
                    <a:pt x="167" y="0"/>
                  </a:moveTo>
                  <a:cubicBezTo>
                    <a:pt x="72" y="0"/>
                    <a:pt x="1" y="84"/>
                    <a:pt x="1" y="167"/>
                  </a:cubicBezTo>
                  <a:lnTo>
                    <a:pt x="1" y="5620"/>
                  </a:lnTo>
                  <a:cubicBezTo>
                    <a:pt x="1" y="5703"/>
                    <a:pt x="72" y="5787"/>
                    <a:pt x="167" y="5787"/>
                  </a:cubicBezTo>
                  <a:lnTo>
                    <a:pt x="8335" y="5787"/>
                  </a:lnTo>
                  <a:cubicBezTo>
                    <a:pt x="8418" y="5787"/>
                    <a:pt x="8502" y="5703"/>
                    <a:pt x="8502" y="5620"/>
                  </a:cubicBezTo>
                  <a:lnTo>
                    <a:pt x="8502" y="167"/>
                  </a:lnTo>
                  <a:cubicBezTo>
                    <a:pt x="8466" y="84"/>
                    <a:pt x="8395" y="24"/>
                    <a:pt x="8311" y="24"/>
                  </a:cubicBezTo>
                  <a:lnTo>
                    <a:pt x="1334" y="24"/>
                  </a:lnTo>
                  <a:cubicBezTo>
                    <a:pt x="1251" y="24"/>
                    <a:pt x="1167" y="95"/>
                    <a:pt x="1167" y="191"/>
                  </a:cubicBezTo>
                  <a:cubicBezTo>
                    <a:pt x="1167" y="274"/>
                    <a:pt x="1251" y="346"/>
                    <a:pt x="1334" y="346"/>
                  </a:cubicBezTo>
                  <a:lnTo>
                    <a:pt x="4763" y="346"/>
                  </a:lnTo>
                  <a:lnTo>
                    <a:pt x="4763" y="4453"/>
                  </a:lnTo>
                  <a:lnTo>
                    <a:pt x="3882" y="4453"/>
                  </a:lnTo>
                  <a:lnTo>
                    <a:pt x="3882" y="3608"/>
                  </a:lnTo>
                  <a:cubicBezTo>
                    <a:pt x="3882" y="3346"/>
                    <a:pt x="3703" y="3084"/>
                    <a:pt x="3453" y="2977"/>
                  </a:cubicBezTo>
                  <a:lnTo>
                    <a:pt x="3037" y="2822"/>
                  </a:lnTo>
                  <a:lnTo>
                    <a:pt x="3037" y="2798"/>
                  </a:lnTo>
                  <a:lnTo>
                    <a:pt x="3037" y="2572"/>
                  </a:lnTo>
                  <a:cubicBezTo>
                    <a:pt x="3239" y="2417"/>
                    <a:pt x="3382" y="2167"/>
                    <a:pt x="3382" y="1893"/>
                  </a:cubicBezTo>
                  <a:lnTo>
                    <a:pt x="3382" y="1560"/>
                  </a:lnTo>
                  <a:cubicBezTo>
                    <a:pt x="3382" y="1179"/>
                    <a:pt x="3084" y="881"/>
                    <a:pt x="2703" y="881"/>
                  </a:cubicBezTo>
                  <a:lnTo>
                    <a:pt x="2370" y="881"/>
                  </a:lnTo>
                  <a:cubicBezTo>
                    <a:pt x="1989" y="881"/>
                    <a:pt x="1691" y="1179"/>
                    <a:pt x="1691" y="1560"/>
                  </a:cubicBezTo>
                  <a:lnTo>
                    <a:pt x="1691" y="1893"/>
                  </a:lnTo>
                  <a:cubicBezTo>
                    <a:pt x="1691" y="2179"/>
                    <a:pt x="1834" y="2417"/>
                    <a:pt x="2037" y="2572"/>
                  </a:cubicBezTo>
                  <a:lnTo>
                    <a:pt x="2037" y="2810"/>
                  </a:lnTo>
                  <a:lnTo>
                    <a:pt x="2037" y="2822"/>
                  </a:lnTo>
                  <a:lnTo>
                    <a:pt x="1620" y="2989"/>
                  </a:lnTo>
                  <a:cubicBezTo>
                    <a:pt x="1370" y="3084"/>
                    <a:pt x="1191" y="3346"/>
                    <a:pt x="1191" y="3608"/>
                  </a:cubicBezTo>
                  <a:lnTo>
                    <a:pt x="1191" y="4453"/>
                  </a:lnTo>
                  <a:lnTo>
                    <a:pt x="310" y="4453"/>
                  </a:lnTo>
                  <a:lnTo>
                    <a:pt x="310" y="334"/>
                  </a:lnTo>
                  <a:lnTo>
                    <a:pt x="667" y="334"/>
                  </a:lnTo>
                  <a:cubicBezTo>
                    <a:pt x="763" y="334"/>
                    <a:pt x="834" y="262"/>
                    <a:pt x="834" y="167"/>
                  </a:cubicBezTo>
                  <a:cubicBezTo>
                    <a:pt x="834" y="84"/>
                    <a:pt x="763" y="0"/>
                    <a:pt x="6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1"/>
            <p:cNvSpPr/>
            <p:nvPr/>
          </p:nvSpPr>
          <p:spPr>
            <a:xfrm>
              <a:off x="2278533" y="2937377"/>
              <a:ext cx="346788" cy="254704"/>
            </a:xfrm>
            <a:custGeom>
              <a:avLst/>
              <a:gdLst/>
              <a:ahLst/>
              <a:cxnLst/>
              <a:rect l="l" t="t" r="r" b="b"/>
              <a:pathLst>
                <a:path w="10895" h="8002" extrusionOk="0">
                  <a:moveTo>
                    <a:pt x="9871" y="310"/>
                  </a:moveTo>
                  <a:cubicBezTo>
                    <a:pt x="9978" y="310"/>
                    <a:pt x="10049" y="393"/>
                    <a:pt x="10049" y="489"/>
                  </a:cubicBezTo>
                  <a:lnTo>
                    <a:pt x="10049" y="6799"/>
                  </a:lnTo>
                  <a:lnTo>
                    <a:pt x="9692" y="6799"/>
                  </a:lnTo>
                  <a:cubicBezTo>
                    <a:pt x="9609" y="6799"/>
                    <a:pt x="9525" y="6882"/>
                    <a:pt x="9525" y="6966"/>
                  </a:cubicBezTo>
                  <a:cubicBezTo>
                    <a:pt x="9525" y="7061"/>
                    <a:pt x="9609" y="7132"/>
                    <a:pt x="9692" y="7132"/>
                  </a:cubicBezTo>
                  <a:lnTo>
                    <a:pt x="10537" y="7132"/>
                  </a:lnTo>
                  <a:cubicBezTo>
                    <a:pt x="10537" y="7132"/>
                    <a:pt x="10561" y="7132"/>
                    <a:pt x="10561" y="7144"/>
                  </a:cubicBezTo>
                  <a:lnTo>
                    <a:pt x="10561" y="7490"/>
                  </a:lnTo>
                  <a:cubicBezTo>
                    <a:pt x="10573" y="7585"/>
                    <a:pt x="10478" y="7668"/>
                    <a:pt x="10394" y="7668"/>
                  </a:cubicBezTo>
                  <a:lnTo>
                    <a:pt x="512" y="7668"/>
                  </a:lnTo>
                  <a:cubicBezTo>
                    <a:pt x="405" y="7668"/>
                    <a:pt x="334" y="7597"/>
                    <a:pt x="334" y="7490"/>
                  </a:cubicBezTo>
                  <a:lnTo>
                    <a:pt x="334" y="7144"/>
                  </a:lnTo>
                  <a:cubicBezTo>
                    <a:pt x="334" y="7144"/>
                    <a:pt x="334" y="7132"/>
                    <a:pt x="346" y="7132"/>
                  </a:cubicBezTo>
                  <a:lnTo>
                    <a:pt x="9037" y="7132"/>
                  </a:lnTo>
                  <a:cubicBezTo>
                    <a:pt x="9132" y="7132"/>
                    <a:pt x="9204" y="7061"/>
                    <a:pt x="9204" y="6966"/>
                  </a:cubicBezTo>
                  <a:cubicBezTo>
                    <a:pt x="9204" y="6882"/>
                    <a:pt x="9132" y="6799"/>
                    <a:pt x="9037" y="6799"/>
                  </a:cubicBezTo>
                  <a:lnTo>
                    <a:pt x="858" y="6799"/>
                  </a:lnTo>
                  <a:lnTo>
                    <a:pt x="858" y="489"/>
                  </a:lnTo>
                  <a:cubicBezTo>
                    <a:pt x="858" y="393"/>
                    <a:pt x="929" y="310"/>
                    <a:pt x="1036" y="310"/>
                  </a:cubicBezTo>
                  <a:close/>
                  <a:moveTo>
                    <a:pt x="1012" y="0"/>
                  </a:moveTo>
                  <a:cubicBezTo>
                    <a:pt x="738" y="0"/>
                    <a:pt x="512" y="227"/>
                    <a:pt x="512" y="512"/>
                  </a:cubicBezTo>
                  <a:lnTo>
                    <a:pt x="512" y="6823"/>
                  </a:lnTo>
                  <a:lnTo>
                    <a:pt x="334" y="6823"/>
                  </a:lnTo>
                  <a:cubicBezTo>
                    <a:pt x="155" y="6823"/>
                    <a:pt x="0" y="6966"/>
                    <a:pt x="0" y="7144"/>
                  </a:cubicBezTo>
                  <a:lnTo>
                    <a:pt x="0" y="7490"/>
                  </a:lnTo>
                  <a:cubicBezTo>
                    <a:pt x="0" y="7775"/>
                    <a:pt x="226" y="8001"/>
                    <a:pt x="512" y="8001"/>
                  </a:cubicBezTo>
                  <a:lnTo>
                    <a:pt x="10394" y="8001"/>
                  </a:lnTo>
                  <a:cubicBezTo>
                    <a:pt x="10680" y="8001"/>
                    <a:pt x="10894" y="7775"/>
                    <a:pt x="10894" y="7490"/>
                  </a:cubicBezTo>
                  <a:lnTo>
                    <a:pt x="10894" y="7144"/>
                  </a:lnTo>
                  <a:cubicBezTo>
                    <a:pt x="10883" y="6966"/>
                    <a:pt x="10728" y="6823"/>
                    <a:pt x="10561" y="6823"/>
                  </a:cubicBezTo>
                  <a:lnTo>
                    <a:pt x="10383" y="6823"/>
                  </a:lnTo>
                  <a:lnTo>
                    <a:pt x="10383" y="512"/>
                  </a:lnTo>
                  <a:cubicBezTo>
                    <a:pt x="10383" y="227"/>
                    <a:pt x="10156" y="0"/>
                    <a:pt x="98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00" name="Google Shape;400;p41"/>
          <p:cNvCxnSpPr>
            <a:endCxn id="391" idx="3"/>
          </p:cNvCxnSpPr>
          <p:nvPr/>
        </p:nvCxnSpPr>
        <p:spPr>
          <a:xfrm rot="10800000">
            <a:off x="6646559" y="1000400"/>
            <a:ext cx="2476200" cy="3600"/>
          </a:xfrm>
          <a:prstGeom prst="bentConnector3">
            <a:avLst>
              <a:gd name="adj1" fmla="val 50000"/>
            </a:avLst>
          </a:prstGeom>
          <a:noFill/>
          <a:ln w="9525" cap="flat" cmpd="sng">
            <a:solidFill>
              <a:srgbClr val="5C3DA4"/>
            </a:solidFill>
            <a:prstDash val="dash"/>
            <a:round/>
            <a:headEnd type="none" w="med" len="med"/>
            <a:tailEnd type="diamond" w="med" len="med"/>
          </a:ln>
        </p:spPr>
      </p:cxnSp>
      <p:cxnSp>
        <p:nvCxnSpPr>
          <p:cNvPr id="401" name="Google Shape;401;p41"/>
          <p:cNvCxnSpPr>
            <a:stCxn id="392" idx="3"/>
          </p:cNvCxnSpPr>
          <p:nvPr/>
        </p:nvCxnSpPr>
        <p:spPr>
          <a:xfrm>
            <a:off x="4944476" y="4081734"/>
            <a:ext cx="4199700" cy="0"/>
          </a:xfrm>
          <a:prstGeom prst="straightConnector1">
            <a:avLst/>
          </a:prstGeom>
          <a:noFill/>
          <a:ln w="9525" cap="flat" cmpd="sng">
            <a:solidFill>
              <a:srgbClr val="5C3DA4"/>
            </a:solidFill>
            <a:prstDash val="dash"/>
            <a:round/>
            <a:headEnd type="diamond" w="med" len="med"/>
            <a:tailEnd type="none" w="med" len="med"/>
          </a:ln>
        </p:spPr>
      </p:cxnSp>
      <p:grpSp>
        <p:nvGrpSpPr>
          <p:cNvPr id="402" name="Google Shape;402;p41"/>
          <p:cNvGrpSpPr/>
          <p:nvPr/>
        </p:nvGrpSpPr>
        <p:grpSpPr>
          <a:xfrm flipH="1">
            <a:off x="1449049" y="786193"/>
            <a:ext cx="397281" cy="428418"/>
            <a:chOff x="1271525" y="4920325"/>
            <a:chExt cx="655039" cy="706378"/>
          </a:xfrm>
        </p:grpSpPr>
        <p:sp>
          <p:nvSpPr>
            <p:cNvPr id="403" name="Google Shape;403;p41"/>
            <p:cNvSpPr/>
            <p:nvPr/>
          </p:nvSpPr>
          <p:spPr>
            <a:xfrm>
              <a:off x="1513164" y="4920325"/>
              <a:ext cx="413400" cy="4134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1"/>
            <p:cNvSpPr/>
            <p:nvPr/>
          </p:nvSpPr>
          <p:spPr>
            <a:xfrm>
              <a:off x="1271525" y="5375603"/>
              <a:ext cx="251100" cy="2511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Rectangle 17"/>
          <p:cNvSpPr/>
          <p:nvPr/>
        </p:nvSpPr>
        <p:spPr>
          <a:xfrm>
            <a:off x="8859948" y="4835723"/>
            <a:ext cx="284052" cy="307777"/>
          </a:xfrm>
          <a:prstGeom prst="rect">
            <a:avLst/>
          </a:prstGeom>
        </p:spPr>
        <p:txBody>
          <a:bodyPr wrap="none">
            <a:spAutoFit/>
          </a:bodyPr>
          <a:lstStyle/>
          <a:p>
            <a:r>
              <a:rPr lang="en" b="1" smtClean="0">
                <a:latin typeface="+mn-lt"/>
              </a:rPr>
              <a:t>9</a:t>
            </a:r>
            <a:endParaRPr lang="en-US" b="1">
              <a:latin typeface="+mn-lt"/>
            </a:endParaRPr>
          </a:p>
        </p:txBody>
      </p:sp>
    </p:spTree>
    <p:extLst>
      <p:ext uri="{BB962C8B-B14F-4D97-AF65-F5344CB8AC3E}">
        <p14:creationId xmlns:p14="http://schemas.microsoft.com/office/powerpoint/2010/main" val="144733326"/>
      </p:ext>
    </p:extLst>
  </p:cSld>
  <p:clrMapOvr>
    <a:masterClrMapping/>
  </p:clrMapOvr>
  <p:timing>
    <p:tnLst>
      <p:par>
        <p:cTn id="1" dur="indefinite" restart="never" nodeType="tmRoot"/>
      </p:par>
    </p:tnLst>
  </p:timing>
</p:sld>
</file>

<file path=ppt/theme/theme1.xml><?xml version="1.0" encoding="utf-8"?>
<a:theme xmlns:a="http://schemas.openxmlformats.org/drawingml/2006/main" name="Small Business Web Site Project Proposal by Slidesgo">
  <a:themeElements>
    <a:clrScheme name="Simple Light">
      <a:dk1>
        <a:srgbClr val="200E74"/>
      </a:dk1>
      <a:lt1>
        <a:srgbClr val="01539D"/>
      </a:lt1>
      <a:dk2>
        <a:srgbClr val="5C5C61"/>
      </a:dk2>
      <a:lt2>
        <a:srgbClr val="FFFFFF"/>
      </a:lt2>
      <a:accent1>
        <a:srgbClr val="5C3DA4"/>
      </a:accent1>
      <a:accent2>
        <a:srgbClr val="B24EBE"/>
      </a:accent2>
      <a:accent3>
        <a:srgbClr val="84B9FF"/>
      </a:accent3>
      <a:accent4>
        <a:srgbClr val="9A9AA0"/>
      </a:accent4>
      <a:accent5>
        <a:srgbClr val="ECECEC"/>
      </a:accent5>
      <a:accent6>
        <a:srgbClr val="DBDBDB"/>
      </a:accent6>
      <a:hlink>
        <a:srgbClr val="5C5C6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566</TotalTime>
  <Words>773</Words>
  <Application>Microsoft Office PowerPoint</Application>
  <PresentationFormat>On-screen Show (16:9)</PresentationFormat>
  <Paragraphs>106</Paragraphs>
  <Slides>17</Slides>
  <Notes>17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Fira Sans SemiBold</vt:lpstr>
      <vt:lpstr>Roboto</vt:lpstr>
      <vt:lpstr>Space Grotesk</vt:lpstr>
      <vt:lpstr>Fira Sans</vt:lpstr>
      <vt:lpstr>Arial</vt:lpstr>
      <vt:lpstr>Fira Sans Medium</vt:lpstr>
      <vt:lpstr>Times New Roman</vt:lpstr>
      <vt:lpstr>SimSun</vt:lpstr>
      <vt:lpstr>Roboto Condensed</vt:lpstr>
      <vt:lpstr>Bebas Neue</vt:lpstr>
      <vt:lpstr>Small Business Web Site Project Proposal by Slidesgo</vt:lpstr>
      <vt:lpstr>PowerPoint Presentation</vt:lpstr>
      <vt:lpstr>PowerPoint Presentation</vt:lpstr>
      <vt:lpstr>1. Tổng quan</vt:lpstr>
      <vt:lpstr>PowerPoint Presentation</vt:lpstr>
      <vt:lpstr>PowerPoint Presentation</vt:lpstr>
      <vt:lpstr>2. Hiện thực hóa nghiên cứu</vt:lpstr>
      <vt:lpstr>PowerPoint Presentation</vt:lpstr>
      <vt:lpstr>PowerPoint Presentation</vt:lpstr>
      <vt:lpstr>3. Kết quả nghiên cứu</vt:lpstr>
      <vt:lpstr>PowerPoint Presentation</vt:lpstr>
      <vt:lpstr>PowerPoint Presentation</vt:lpstr>
      <vt:lpstr>PowerPoint Presentation</vt:lpstr>
      <vt:lpstr>PowerPoint Presentation</vt:lpstr>
      <vt:lpstr>4. Kết luận và hướng phát triển</vt:lpstr>
      <vt:lpstr>Kết luận</vt:lpstr>
      <vt:lpstr>Hướng phát triển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SMALL BUSINESS  WEBSITE PROJECT PROPOSAL</dc:title>
  <cp:lastModifiedBy>NGO TAN LOI</cp:lastModifiedBy>
  <cp:revision>115</cp:revision>
  <dcterms:modified xsi:type="dcterms:W3CDTF">2024-07-14T09:15:48Z</dcterms:modified>
</cp:coreProperties>
</file>